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2" r:id="rId2"/>
    <p:sldId id="305" r:id="rId3"/>
    <p:sldId id="297" r:id="rId4"/>
    <p:sldId id="312" r:id="rId5"/>
    <p:sldId id="306" r:id="rId6"/>
    <p:sldId id="314" r:id="rId7"/>
    <p:sldId id="316" r:id="rId8"/>
    <p:sldId id="30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799">
          <p15:clr>
            <a:srgbClr val="A4A3A4"/>
          </p15:clr>
        </p15:guide>
        <p15:guide id="3" pos="2880">
          <p15:clr>
            <a:srgbClr val="A4A3A4"/>
          </p15:clr>
        </p15:guide>
        <p15:guide id="4" pos="5556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7" autoAdjust="0"/>
    <p:restoredTop sz="70828" autoAdjust="0"/>
  </p:normalViewPr>
  <p:slideViewPr>
    <p:cSldViewPr showGuides="1">
      <p:cViewPr varScale="1">
        <p:scale>
          <a:sx n="79" d="100"/>
          <a:sy n="79" d="100"/>
        </p:scale>
        <p:origin x="2214" y="78"/>
      </p:cViewPr>
      <p:guideLst>
        <p:guide orient="horz" pos="2160"/>
        <p:guide orient="horz" pos="799"/>
        <p:guide pos="2880"/>
        <p:guide pos="5556"/>
        <p:guide pos="226"/>
      </p:guideLst>
    </p:cSldViewPr>
  </p:slideViewPr>
  <p:outlineViewPr>
    <p:cViewPr>
      <p:scale>
        <a:sx n="33" d="100"/>
        <a:sy n="33" d="100"/>
      </p:scale>
      <p:origin x="0" y="58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notesViewPr>
    <p:cSldViewPr showGuides="1">
      <p:cViewPr varScale="1">
        <p:scale>
          <a:sx n="54" d="100"/>
          <a:sy n="54" d="100"/>
        </p:scale>
        <p:origin x="-284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A697C-5849-4DDF-A6C8-08E6893940F4}" type="datetimeFigureOut">
              <a:rPr lang="en-AU" smtClean="0"/>
              <a:pPr/>
              <a:t>14/02/2019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014AF-979A-46D9-9B43-4C67319580D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14441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992BC2-9435-4D31-AEB3-5D5877AD6447}" type="datetimeFigureOut">
              <a:rPr lang="en-AU" smtClean="0"/>
              <a:pPr/>
              <a:t>14/02/2019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96215-5E4C-414D-A8DB-C38AA7CF7C2A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031835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86320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6921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9076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10912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303043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46540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A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496215-5E4C-414D-A8DB-C38AA7CF7C2A}" type="slidenum">
              <a:rPr lang="en-AU" smtClean="0"/>
              <a:pPr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98185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1775978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638850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360000" y="1276350"/>
            <a:ext cx="8460000" cy="4559300"/>
          </a:xfrm>
        </p:spPr>
        <p:txBody>
          <a:bodyPr/>
          <a:lstStyle>
            <a:lvl1pPr>
              <a:lnSpc>
                <a:spcPct val="85000"/>
              </a:lnSpc>
              <a:spcAft>
                <a:spcPts val="0"/>
              </a:spcAft>
              <a:buFontTx/>
              <a:buNone/>
              <a:defRPr sz="4000" b="1">
                <a:solidFill>
                  <a:schemeClr val="accent1">
                    <a:lumMod val="75000"/>
                  </a:schemeClr>
                </a:solidFill>
              </a:defRPr>
            </a:lvl1pPr>
            <a:lvl2pPr marL="0" indent="0">
              <a:lnSpc>
                <a:spcPct val="85000"/>
              </a:lnSpc>
              <a:spcAft>
                <a:spcPts val="0"/>
              </a:spcAft>
              <a:buNone/>
              <a:defRPr sz="4000" b="1">
                <a:solidFill>
                  <a:schemeClr val="accent2"/>
                </a:solidFill>
              </a:defRPr>
            </a:lvl2pPr>
            <a:lvl3pPr marL="0" indent="0">
              <a:spcBef>
                <a:spcPts val="2200"/>
              </a:spcBef>
              <a:buNone/>
              <a:defRPr b="1">
                <a:solidFill>
                  <a:srgbClr val="00313C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3824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 userDrawn="1"/>
        </p:nvGrpSpPr>
        <p:grpSpPr>
          <a:xfrm>
            <a:off x="-7938" y="6056313"/>
            <a:ext cx="9161463" cy="801687"/>
            <a:chOff x="-7938" y="6056313"/>
            <a:chExt cx="9161463" cy="801687"/>
          </a:xfrm>
        </p:grpSpPr>
        <p:sp>
          <p:nvSpPr>
            <p:cNvPr id="32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grpSp>
          <p:nvGrpSpPr>
            <p:cNvPr id="33" name="Group 1"/>
            <p:cNvGrpSpPr>
              <a:grpSpLocks/>
            </p:cNvGrpSpPr>
            <p:nvPr userDrawn="1"/>
          </p:nvGrpSpPr>
          <p:grpSpPr bwMode="auto">
            <a:xfrm>
              <a:off x="1588" y="6065838"/>
              <a:ext cx="9142412" cy="690562"/>
              <a:chOff x="1495" y="6065893"/>
              <a:chExt cx="9143026" cy="690563"/>
            </a:xfrm>
          </p:grpSpPr>
          <p:sp>
            <p:nvSpPr>
              <p:cNvPr id="35" name="Freeform 8"/>
              <p:cNvSpPr>
                <a:spLocks noEditPoints="1"/>
              </p:cNvSpPr>
              <p:nvPr userDrawn="1"/>
            </p:nvSpPr>
            <p:spPr bwMode="auto">
              <a:xfrm>
                <a:off x="1495" y="6065893"/>
                <a:ext cx="9143026" cy="690563"/>
              </a:xfrm>
              <a:custGeom>
                <a:avLst/>
                <a:gdLst>
                  <a:gd name="T0" fmla="*/ 2880 w 2880"/>
                  <a:gd name="T1" fmla="*/ 14 h 217"/>
                  <a:gd name="T2" fmla="*/ 2817 w 2880"/>
                  <a:gd name="T3" fmla="*/ 14 h 217"/>
                  <a:gd name="T4" fmla="*/ 2486 w 2880"/>
                  <a:gd name="T5" fmla="*/ 95 h 217"/>
                  <a:gd name="T6" fmla="*/ 2486 w 2880"/>
                  <a:gd name="T7" fmla="*/ 95 h 217"/>
                  <a:gd name="T8" fmla="*/ 2880 w 2880"/>
                  <a:gd name="T9" fmla="*/ 95 h 217"/>
                  <a:gd name="T10" fmla="*/ 2880 w 2880"/>
                  <a:gd name="T11" fmla="*/ 217 h 217"/>
                  <a:gd name="T12" fmla="*/ 2880 w 2880"/>
                  <a:gd name="T13" fmla="*/ 217 h 217"/>
                  <a:gd name="T14" fmla="*/ 2880 w 2880"/>
                  <a:gd name="T15" fmla="*/ 14 h 217"/>
                  <a:gd name="T16" fmla="*/ 2171 w 2880"/>
                  <a:gd name="T17" fmla="*/ 0 h 217"/>
                  <a:gd name="T18" fmla="*/ 0 w 2880"/>
                  <a:gd name="T19" fmla="*/ 0 h 217"/>
                  <a:gd name="T20" fmla="*/ 0 w 2880"/>
                  <a:gd name="T21" fmla="*/ 95 h 217"/>
                  <a:gd name="T22" fmla="*/ 2486 w 2880"/>
                  <a:gd name="T23" fmla="*/ 95 h 217"/>
                  <a:gd name="T24" fmla="*/ 2486 w 2880"/>
                  <a:gd name="T25" fmla="*/ 95 h 217"/>
                  <a:gd name="T26" fmla="*/ 2486 w 2880"/>
                  <a:gd name="T27" fmla="*/ 95 h 217"/>
                  <a:gd name="T28" fmla="*/ 2486 w 2880"/>
                  <a:gd name="T29" fmla="*/ 95 h 217"/>
                  <a:gd name="T30" fmla="*/ 2171 w 2880"/>
                  <a:gd name="T31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880" h="217">
                    <a:moveTo>
                      <a:pt x="2880" y="14"/>
                    </a:moveTo>
                    <a:cubicBezTo>
                      <a:pt x="2817" y="14"/>
                      <a:pt x="2817" y="14"/>
                      <a:pt x="2817" y="14"/>
                    </a:cubicBezTo>
                    <a:cubicBezTo>
                      <a:pt x="2616" y="14"/>
                      <a:pt x="2542" y="74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880" y="95"/>
                      <a:pt x="2880" y="95"/>
                      <a:pt x="2880" y="95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217"/>
                      <a:pt x="2880" y="217"/>
                      <a:pt x="2880" y="217"/>
                    </a:cubicBezTo>
                    <a:cubicBezTo>
                      <a:pt x="2880" y="14"/>
                      <a:pt x="2880" y="14"/>
                      <a:pt x="2880" y="14"/>
                    </a:cubicBezTo>
                    <a:moveTo>
                      <a:pt x="217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86" y="95"/>
                      <a:pt x="2486" y="95"/>
                      <a:pt x="2486" y="95"/>
                    </a:cubicBezTo>
                    <a:cubicBezTo>
                      <a:pt x="2419" y="39"/>
                      <a:pt x="2306" y="0"/>
                      <a:pt x="2171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9"/>
              <p:cNvSpPr>
                <a:spLocks noEditPoints="1"/>
              </p:cNvSpPr>
              <p:nvPr userDrawn="1"/>
            </p:nvSpPr>
            <p:spPr bwMode="auto">
              <a:xfrm>
                <a:off x="1495" y="6367518"/>
                <a:ext cx="9143026" cy="388938"/>
              </a:xfrm>
              <a:custGeom>
                <a:avLst/>
                <a:gdLst>
                  <a:gd name="T0" fmla="*/ 2486 w 2880"/>
                  <a:gd name="T1" fmla="*/ 0 h 122"/>
                  <a:gd name="T2" fmla="*/ 0 w 2880"/>
                  <a:gd name="T3" fmla="*/ 0 h 122"/>
                  <a:gd name="T4" fmla="*/ 0 w 2880"/>
                  <a:gd name="T5" fmla="*/ 13 h 122"/>
                  <a:gd name="T6" fmla="*/ 2289 w 2880"/>
                  <a:gd name="T7" fmla="*/ 13 h 122"/>
                  <a:gd name="T8" fmla="*/ 2486 w 2880"/>
                  <a:gd name="T9" fmla="*/ 0 h 122"/>
                  <a:gd name="T10" fmla="*/ 2880 w 2880"/>
                  <a:gd name="T11" fmla="*/ 0 h 122"/>
                  <a:gd name="T12" fmla="*/ 2486 w 2880"/>
                  <a:gd name="T13" fmla="*/ 0 h 122"/>
                  <a:gd name="T14" fmla="*/ 2813 w 2880"/>
                  <a:gd name="T15" fmla="*/ 122 h 122"/>
                  <a:gd name="T16" fmla="*/ 2880 w 2880"/>
                  <a:gd name="T17" fmla="*/ 122 h 122"/>
                  <a:gd name="T18" fmla="*/ 2880 w 2880"/>
                  <a:gd name="T19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0" h="122">
                    <a:moveTo>
                      <a:pt x="248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289" y="13"/>
                      <a:pt x="2289" y="13"/>
                      <a:pt x="2289" y="13"/>
                    </a:cubicBezTo>
                    <a:cubicBezTo>
                      <a:pt x="2418" y="13"/>
                      <a:pt x="2459" y="10"/>
                      <a:pt x="2486" y="0"/>
                    </a:cubicBezTo>
                    <a:moveTo>
                      <a:pt x="2880" y="0"/>
                    </a:moveTo>
                    <a:cubicBezTo>
                      <a:pt x="2486" y="0"/>
                      <a:pt x="2486" y="0"/>
                      <a:pt x="2486" y="0"/>
                    </a:cubicBezTo>
                    <a:cubicBezTo>
                      <a:pt x="2554" y="56"/>
                      <a:pt x="2645" y="122"/>
                      <a:pt x="2813" y="122"/>
                    </a:cubicBezTo>
                    <a:cubicBezTo>
                      <a:pt x="2854" y="122"/>
                      <a:pt x="2880" y="122"/>
                      <a:pt x="2880" y="122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10"/>
              <p:cNvSpPr>
                <a:spLocks/>
              </p:cNvSpPr>
              <p:nvPr userDrawn="1"/>
            </p:nvSpPr>
            <p:spPr bwMode="auto">
              <a:xfrm>
                <a:off x="1495" y="6110343"/>
                <a:ext cx="7891992" cy="298450"/>
              </a:xfrm>
              <a:custGeom>
                <a:avLst/>
                <a:gdLst>
                  <a:gd name="T0" fmla="*/ 2486 w 2486"/>
                  <a:gd name="T1" fmla="*/ 81 h 94"/>
                  <a:gd name="T2" fmla="*/ 2171 w 2486"/>
                  <a:gd name="T3" fmla="*/ 0 h 94"/>
                  <a:gd name="T4" fmla="*/ 0 w 2486"/>
                  <a:gd name="T5" fmla="*/ 0 h 94"/>
                  <a:gd name="T6" fmla="*/ 0 w 2486"/>
                  <a:gd name="T7" fmla="*/ 94 h 94"/>
                  <a:gd name="T8" fmla="*/ 2289 w 2486"/>
                  <a:gd name="T9" fmla="*/ 94 h 94"/>
                  <a:gd name="T10" fmla="*/ 2486 w 2486"/>
                  <a:gd name="T11" fmla="*/ 81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486" h="94">
                    <a:moveTo>
                      <a:pt x="2486" y="81"/>
                    </a:moveTo>
                    <a:cubicBezTo>
                      <a:pt x="2410" y="38"/>
                      <a:pt x="2306" y="0"/>
                      <a:pt x="217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2289" y="94"/>
                      <a:pt x="2289" y="94"/>
                      <a:pt x="2289" y="94"/>
                    </a:cubicBezTo>
                    <a:cubicBezTo>
                      <a:pt x="2418" y="94"/>
                      <a:pt x="2459" y="91"/>
                      <a:pt x="2486" y="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11"/>
              <p:cNvSpPr>
                <a:spLocks/>
              </p:cNvSpPr>
              <p:nvPr userDrawn="1"/>
            </p:nvSpPr>
            <p:spPr bwMode="auto">
              <a:xfrm>
                <a:off x="7893487" y="6110343"/>
                <a:ext cx="1251034" cy="601663"/>
              </a:xfrm>
              <a:custGeom>
                <a:avLst/>
                <a:gdLst>
                  <a:gd name="T0" fmla="*/ 331 w 394"/>
                  <a:gd name="T1" fmla="*/ 0 h 189"/>
                  <a:gd name="T2" fmla="*/ 0 w 394"/>
                  <a:gd name="T3" fmla="*/ 81 h 189"/>
                  <a:gd name="T4" fmla="*/ 327 w 394"/>
                  <a:gd name="T5" fmla="*/ 189 h 189"/>
                  <a:gd name="T6" fmla="*/ 394 w 394"/>
                  <a:gd name="T7" fmla="*/ 189 h 189"/>
                  <a:gd name="T8" fmla="*/ 394 w 394"/>
                  <a:gd name="T9" fmla="*/ 0 h 189"/>
                  <a:gd name="T10" fmla="*/ 331 w 394"/>
                  <a:gd name="T11" fmla="*/ 0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4" h="189">
                    <a:moveTo>
                      <a:pt x="331" y="0"/>
                    </a:moveTo>
                    <a:cubicBezTo>
                      <a:pt x="130" y="0"/>
                      <a:pt x="56" y="60"/>
                      <a:pt x="0" y="81"/>
                    </a:cubicBezTo>
                    <a:cubicBezTo>
                      <a:pt x="89" y="131"/>
                      <a:pt x="159" y="189"/>
                      <a:pt x="327" y="189"/>
                    </a:cubicBezTo>
                    <a:cubicBezTo>
                      <a:pt x="368" y="189"/>
                      <a:pt x="394" y="189"/>
                      <a:pt x="394" y="189"/>
                    </a:cubicBezTo>
                    <a:cubicBezTo>
                      <a:pt x="394" y="0"/>
                      <a:pt x="394" y="0"/>
                      <a:pt x="394" y="0"/>
                    </a:cubicBezTo>
                    <a:lnTo>
                      <a:pt x="33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3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3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360000" y="1276350"/>
            <a:ext cx="7477125" cy="4559301"/>
          </a:xfrm>
        </p:spPr>
        <p:txBody>
          <a:bodyPr/>
          <a:lstStyle>
            <a:lvl1pPr>
              <a:spcAft>
                <a:spcPts val="0"/>
              </a:spcAft>
              <a:buFontTx/>
              <a:buNone/>
              <a:defRPr sz="4400" b="1">
                <a:solidFill>
                  <a:schemeClr val="accent1"/>
                </a:solidFill>
              </a:defRPr>
            </a:lvl1pPr>
            <a:lvl2pPr marL="0" indent="0">
              <a:lnSpc>
                <a:spcPct val="75000"/>
              </a:lnSpc>
              <a:spcAft>
                <a:spcPts val="850"/>
              </a:spcAft>
              <a:buNone/>
              <a:defRPr sz="4400" b="1">
                <a:solidFill>
                  <a:schemeClr val="bg1"/>
                </a:solidFill>
              </a:defRPr>
            </a:lvl2pPr>
            <a:lvl3pPr marL="0" indent="0">
              <a:buNone/>
              <a:defRPr sz="2200" b="1">
                <a:solidFill>
                  <a:srgbClr val="FFFFFF"/>
                </a:solidFill>
              </a:defRPr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6412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3717032"/>
            <a:ext cx="6121438" cy="1539200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58776" y="2744924"/>
            <a:ext cx="8461374" cy="852487"/>
          </a:xfrm>
        </p:spPr>
        <p:txBody>
          <a:bodyPr>
            <a:noAutofit/>
          </a:bodyPr>
          <a:lstStyle>
            <a:lvl1pPr>
              <a:defRPr sz="5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Option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 userDrawn="1"/>
        </p:nvGrpSpPr>
        <p:grpSpPr>
          <a:xfrm>
            <a:off x="608" y="5500319"/>
            <a:ext cx="9167813" cy="996950"/>
            <a:chOff x="608" y="5500319"/>
            <a:chExt cx="9167813" cy="996950"/>
          </a:xfrm>
        </p:grpSpPr>
        <p:grpSp>
          <p:nvGrpSpPr>
            <p:cNvPr id="43" name="Group 22"/>
            <p:cNvGrpSpPr>
              <a:grpSpLocks/>
            </p:cNvGrpSpPr>
            <p:nvPr userDrawn="1"/>
          </p:nvGrpSpPr>
          <p:grpSpPr bwMode="auto">
            <a:xfrm>
              <a:off x="608" y="5500319"/>
              <a:ext cx="9167813" cy="996950"/>
              <a:chOff x="-7938" y="5668963"/>
              <a:chExt cx="9167813" cy="996950"/>
            </a:xfrm>
          </p:grpSpPr>
          <p:sp>
            <p:nvSpPr>
              <p:cNvPr id="58" name="Freeform 11"/>
              <p:cNvSpPr>
                <a:spLocks noEditPoints="1"/>
              </p:cNvSpPr>
              <p:nvPr userDrawn="1"/>
            </p:nvSpPr>
            <p:spPr bwMode="auto">
              <a:xfrm>
                <a:off x="-7938" y="5668963"/>
                <a:ext cx="9167813" cy="996950"/>
              </a:xfrm>
              <a:custGeom>
                <a:avLst/>
                <a:gdLst>
                  <a:gd name="T0" fmla="*/ 2880 w 2880"/>
                  <a:gd name="T1" fmla="*/ 20 h 313"/>
                  <a:gd name="T2" fmla="*/ 2789 w 2880"/>
                  <a:gd name="T3" fmla="*/ 20 h 313"/>
                  <a:gd name="T4" fmla="*/ 2313 w 2880"/>
                  <a:gd name="T5" fmla="*/ 137 h 313"/>
                  <a:gd name="T6" fmla="*/ 2784 w 2880"/>
                  <a:gd name="T7" fmla="*/ 313 h 313"/>
                  <a:gd name="T8" fmla="*/ 2880 w 2880"/>
                  <a:gd name="T9" fmla="*/ 313 h 313"/>
                  <a:gd name="T10" fmla="*/ 2880 w 2880"/>
                  <a:gd name="T11" fmla="*/ 20 h 313"/>
                  <a:gd name="T12" fmla="*/ 1860 w 2880"/>
                  <a:gd name="T13" fmla="*/ 0 h 313"/>
                  <a:gd name="T14" fmla="*/ 0 w 2880"/>
                  <a:gd name="T15" fmla="*/ 0 h 313"/>
                  <a:gd name="T16" fmla="*/ 0 w 2880"/>
                  <a:gd name="T17" fmla="*/ 157 h 313"/>
                  <a:gd name="T18" fmla="*/ 2030 w 2880"/>
                  <a:gd name="T19" fmla="*/ 157 h 313"/>
                  <a:gd name="T20" fmla="*/ 2313 w 2880"/>
                  <a:gd name="T21" fmla="*/ 137 h 313"/>
                  <a:gd name="T22" fmla="*/ 2313 w 2880"/>
                  <a:gd name="T23" fmla="*/ 137 h 313"/>
                  <a:gd name="T24" fmla="*/ 2313 w 2880"/>
                  <a:gd name="T25" fmla="*/ 137 h 313"/>
                  <a:gd name="T26" fmla="*/ 1860 w 2880"/>
                  <a:gd name="T27" fmla="*/ 0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80" h="313">
                    <a:moveTo>
                      <a:pt x="2880" y="20"/>
                    </a:moveTo>
                    <a:cubicBezTo>
                      <a:pt x="2789" y="20"/>
                      <a:pt x="2789" y="20"/>
                      <a:pt x="2789" y="20"/>
                    </a:cubicBezTo>
                    <a:cubicBezTo>
                      <a:pt x="2500" y="20"/>
                      <a:pt x="2393" y="107"/>
                      <a:pt x="2313" y="137"/>
                    </a:cubicBezTo>
                    <a:cubicBezTo>
                      <a:pt x="2411" y="217"/>
                      <a:pt x="2542" y="313"/>
                      <a:pt x="2784" y="313"/>
                    </a:cubicBezTo>
                    <a:cubicBezTo>
                      <a:pt x="2842" y="313"/>
                      <a:pt x="2880" y="313"/>
                      <a:pt x="2880" y="313"/>
                    </a:cubicBezTo>
                    <a:cubicBezTo>
                      <a:pt x="2880" y="20"/>
                      <a:pt x="2880" y="20"/>
                      <a:pt x="2880" y="20"/>
                    </a:cubicBezTo>
                    <a:moveTo>
                      <a:pt x="186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2030" y="157"/>
                      <a:pt x="2030" y="157"/>
                      <a:pt x="2030" y="157"/>
                    </a:cubicBezTo>
                    <a:cubicBezTo>
                      <a:pt x="2214" y="157"/>
                      <a:pt x="2274" y="152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313" y="137"/>
                      <a:pt x="2313" y="137"/>
                      <a:pt x="2313" y="137"/>
                    </a:cubicBezTo>
                    <a:cubicBezTo>
                      <a:pt x="2216" y="57"/>
                      <a:pt x="2053" y="0"/>
                      <a:pt x="1860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4"/>
              <p:cNvSpPr>
                <a:spLocks/>
              </p:cNvSpPr>
              <p:nvPr userDrawn="1"/>
            </p:nvSpPr>
            <p:spPr bwMode="auto">
              <a:xfrm>
                <a:off x="-7938" y="5732463"/>
                <a:ext cx="7362826" cy="433387"/>
              </a:xfrm>
              <a:custGeom>
                <a:avLst/>
                <a:gdLst>
                  <a:gd name="T0" fmla="*/ 2313 w 2313"/>
                  <a:gd name="T1" fmla="*/ 117 h 136"/>
                  <a:gd name="T2" fmla="*/ 1860 w 2313"/>
                  <a:gd name="T3" fmla="*/ 0 h 136"/>
                  <a:gd name="T4" fmla="*/ 0 w 2313"/>
                  <a:gd name="T5" fmla="*/ 0 h 136"/>
                  <a:gd name="T6" fmla="*/ 0 w 2313"/>
                  <a:gd name="T7" fmla="*/ 136 h 136"/>
                  <a:gd name="T8" fmla="*/ 2030 w 2313"/>
                  <a:gd name="T9" fmla="*/ 136 h 136"/>
                  <a:gd name="T10" fmla="*/ 2313 w 2313"/>
                  <a:gd name="T11" fmla="*/ 117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13" h="136">
                    <a:moveTo>
                      <a:pt x="2313" y="117"/>
                    </a:moveTo>
                    <a:cubicBezTo>
                      <a:pt x="2204" y="55"/>
                      <a:pt x="2053" y="0"/>
                      <a:pt x="18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36"/>
                      <a:pt x="0" y="136"/>
                      <a:pt x="0" y="136"/>
                    </a:cubicBezTo>
                    <a:cubicBezTo>
                      <a:pt x="2030" y="136"/>
                      <a:pt x="2030" y="136"/>
                      <a:pt x="2030" y="136"/>
                    </a:cubicBezTo>
                    <a:cubicBezTo>
                      <a:pt x="2214" y="136"/>
                      <a:pt x="2274" y="132"/>
                      <a:pt x="2313" y="117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5"/>
              <p:cNvSpPr>
                <a:spLocks/>
              </p:cNvSpPr>
              <p:nvPr userDrawn="1"/>
            </p:nvSpPr>
            <p:spPr bwMode="auto">
              <a:xfrm>
                <a:off x="7354888" y="5732463"/>
                <a:ext cx="1804987" cy="869950"/>
              </a:xfrm>
              <a:custGeom>
                <a:avLst/>
                <a:gdLst>
                  <a:gd name="T0" fmla="*/ 476 w 567"/>
                  <a:gd name="T1" fmla="*/ 0 h 273"/>
                  <a:gd name="T2" fmla="*/ 0 w 567"/>
                  <a:gd name="T3" fmla="*/ 117 h 273"/>
                  <a:gd name="T4" fmla="*/ 471 w 567"/>
                  <a:gd name="T5" fmla="*/ 273 h 273"/>
                  <a:gd name="T6" fmla="*/ 567 w 567"/>
                  <a:gd name="T7" fmla="*/ 273 h 273"/>
                  <a:gd name="T8" fmla="*/ 567 w 567"/>
                  <a:gd name="T9" fmla="*/ 0 h 273"/>
                  <a:gd name="T10" fmla="*/ 476 w 567"/>
                  <a:gd name="T11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67" h="273">
                    <a:moveTo>
                      <a:pt x="476" y="0"/>
                    </a:moveTo>
                    <a:cubicBezTo>
                      <a:pt x="187" y="0"/>
                      <a:pt x="80" y="87"/>
                      <a:pt x="0" y="117"/>
                    </a:cubicBezTo>
                    <a:cubicBezTo>
                      <a:pt x="128" y="190"/>
                      <a:pt x="229" y="273"/>
                      <a:pt x="471" y="273"/>
                    </a:cubicBezTo>
                    <a:cubicBezTo>
                      <a:pt x="529" y="273"/>
                      <a:pt x="567" y="273"/>
                      <a:pt x="567" y="273"/>
                    </a:cubicBezTo>
                    <a:cubicBezTo>
                      <a:pt x="567" y="0"/>
                      <a:pt x="567" y="0"/>
                      <a:pt x="567" y="0"/>
                    </a:cubicBezTo>
                    <a:lnTo>
                      <a:pt x="47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pic>
          <p:nvPicPr>
            <p:cNvPr id="44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8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9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0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1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58774" y="2168860"/>
            <a:ext cx="6121438" cy="3087372"/>
          </a:xfrm>
        </p:spPr>
        <p:txBody>
          <a:bodyPr numCol="2" spcCol="360000">
            <a:normAutofit/>
          </a:bodyPr>
          <a:lstStyle>
            <a:lvl1pPr marL="0" indent="0" algn="l">
              <a:lnSpc>
                <a:spcPct val="90000"/>
              </a:lnSpc>
              <a:spcBef>
                <a:spcPts val="3000"/>
              </a:spcBef>
              <a:buNone/>
              <a:defRPr sz="1600" b="1">
                <a:solidFill>
                  <a:schemeClr val="bg1"/>
                </a:solidFill>
              </a:defRPr>
            </a:lvl1pPr>
            <a:lvl2pPr marL="0" indent="0" algn="l">
              <a:lnSpc>
                <a:spcPct val="90000"/>
              </a:lnSpc>
              <a:spcBef>
                <a:spcPts val="0"/>
              </a:spcBef>
              <a:spcAft>
                <a:spcPts val="563"/>
              </a:spcAft>
              <a:buNone/>
              <a:defRPr sz="1600">
                <a:solidFill>
                  <a:schemeClr val="bg1"/>
                </a:solidFill>
              </a:defRPr>
            </a:lvl2pPr>
            <a:lvl3pPr marL="266400" indent="-266400" algn="l">
              <a:lnSpc>
                <a:spcPct val="90000"/>
              </a:lnSpc>
              <a:spcBef>
                <a:spcPts val="0"/>
              </a:spcBef>
              <a:buNone/>
              <a:tabLst>
                <a:tab pos="356400" algn="l"/>
              </a:tabLst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27" name="Text Placeholder 14"/>
          <p:cNvSpPr>
            <a:spLocks noGrp="1"/>
          </p:cNvSpPr>
          <p:nvPr userDrawn="1"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4630210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5409" cy="6140081"/>
            <a:chOff x="-26988" y="357188"/>
            <a:chExt cx="9195409" cy="6140081"/>
          </a:xfrm>
        </p:grpSpPr>
        <p:grpSp>
          <p:nvGrpSpPr>
            <p:cNvPr id="29" name="Group 28"/>
            <p:cNvGrpSpPr/>
            <p:nvPr userDrawn="1"/>
          </p:nvGrpSpPr>
          <p:grpSpPr>
            <a:xfrm>
              <a:off x="608" y="5500319"/>
              <a:ext cx="9167813" cy="996950"/>
              <a:chOff x="608" y="5500319"/>
              <a:chExt cx="9167813" cy="996950"/>
            </a:xfrm>
          </p:grpSpPr>
          <p:grpSp>
            <p:nvGrpSpPr>
              <p:cNvPr id="43" name="Group 22"/>
              <p:cNvGrpSpPr>
                <a:grpSpLocks/>
              </p:cNvGrpSpPr>
              <p:nvPr userDrawn="1"/>
            </p:nvGrpSpPr>
            <p:grpSpPr bwMode="auto">
              <a:xfrm>
                <a:off x="608" y="5500319"/>
                <a:ext cx="9167813" cy="996950"/>
                <a:chOff x="-7938" y="5668963"/>
                <a:chExt cx="9167813" cy="996950"/>
              </a:xfrm>
            </p:grpSpPr>
            <p:sp>
              <p:nvSpPr>
                <p:cNvPr id="58" name="Freeform 11"/>
                <p:cNvSpPr>
                  <a:spLocks noEditPoints="1"/>
                </p:cNvSpPr>
                <p:nvPr userDrawn="1"/>
              </p:nvSpPr>
              <p:spPr bwMode="auto">
                <a:xfrm>
                  <a:off x="-7938" y="5668963"/>
                  <a:ext cx="9167813" cy="996950"/>
                </a:xfrm>
                <a:custGeom>
                  <a:avLst/>
                  <a:gdLst>
                    <a:gd name="T0" fmla="*/ 2880 w 2880"/>
                    <a:gd name="T1" fmla="*/ 20 h 313"/>
                    <a:gd name="T2" fmla="*/ 2789 w 2880"/>
                    <a:gd name="T3" fmla="*/ 20 h 313"/>
                    <a:gd name="T4" fmla="*/ 2313 w 2880"/>
                    <a:gd name="T5" fmla="*/ 137 h 313"/>
                    <a:gd name="T6" fmla="*/ 2784 w 2880"/>
                    <a:gd name="T7" fmla="*/ 313 h 313"/>
                    <a:gd name="T8" fmla="*/ 2880 w 2880"/>
                    <a:gd name="T9" fmla="*/ 313 h 313"/>
                    <a:gd name="T10" fmla="*/ 2880 w 2880"/>
                    <a:gd name="T11" fmla="*/ 20 h 313"/>
                    <a:gd name="T12" fmla="*/ 1860 w 2880"/>
                    <a:gd name="T13" fmla="*/ 0 h 313"/>
                    <a:gd name="T14" fmla="*/ 0 w 2880"/>
                    <a:gd name="T15" fmla="*/ 0 h 313"/>
                    <a:gd name="T16" fmla="*/ 0 w 2880"/>
                    <a:gd name="T17" fmla="*/ 157 h 313"/>
                    <a:gd name="T18" fmla="*/ 2030 w 2880"/>
                    <a:gd name="T19" fmla="*/ 157 h 313"/>
                    <a:gd name="T20" fmla="*/ 2313 w 2880"/>
                    <a:gd name="T21" fmla="*/ 137 h 313"/>
                    <a:gd name="T22" fmla="*/ 2313 w 2880"/>
                    <a:gd name="T23" fmla="*/ 137 h 313"/>
                    <a:gd name="T24" fmla="*/ 2313 w 2880"/>
                    <a:gd name="T25" fmla="*/ 137 h 313"/>
                    <a:gd name="T26" fmla="*/ 1860 w 2880"/>
                    <a:gd name="T27" fmla="*/ 0 h 3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2880" h="313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411" y="217"/>
                        <a:pt x="2542" y="313"/>
                        <a:pt x="2784" y="313"/>
                      </a:cubicBezTo>
                      <a:cubicBezTo>
                        <a:pt x="2842" y="313"/>
                        <a:pt x="2880" y="313"/>
                        <a:pt x="2880" y="313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57"/>
                        <a:pt x="0" y="157"/>
                        <a:pt x="0" y="157"/>
                      </a:cubicBezTo>
                      <a:cubicBezTo>
                        <a:pt x="2030" y="157"/>
                        <a:pt x="2030" y="157"/>
                        <a:pt x="2030" y="157"/>
                      </a:cubicBezTo>
                      <a:cubicBezTo>
                        <a:pt x="2214" y="157"/>
                        <a:pt x="2274" y="152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9" name="Freeform 24"/>
                <p:cNvSpPr>
                  <a:spLocks/>
                </p:cNvSpPr>
                <p:nvPr userDrawn="1"/>
              </p:nvSpPr>
              <p:spPr bwMode="auto">
                <a:xfrm>
                  <a:off x="-7938" y="5732463"/>
                  <a:ext cx="7362826" cy="433387"/>
                </a:xfrm>
                <a:custGeom>
                  <a:avLst/>
                  <a:gdLst>
                    <a:gd name="T0" fmla="*/ 2313 w 2313"/>
                    <a:gd name="T1" fmla="*/ 117 h 136"/>
                    <a:gd name="T2" fmla="*/ 1860 w 2313"/>
                    <a:gd name="T3" fmla="*/ 0 h 136"/>
                    <a:gd name="T4" fmla="*/ 0 w 2313"/>
                    <a:gd name="T5" fmla="*/ 0 h 136"/>
                    <a:gd name="T6" fmla="*/ 0 w 2313"/>
                    <a:gd name="T7" fmla="*/ 136 h 136"/>
                    <a:gd name="T8" fmla="*/ 2030 w 2313"/>
                    <a:gd name="T9" fmla="*/ 136 h 136"/>
                    <a:gd name="T10" fmla="*/ 2313 w 2313"/>
                    <a:gd name="T11" fmla="*/ 117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60" name="Freeform 25"/>
                <p:cNvSpPr>
                  <a:spLocks/>
                </p:cNvSpPr>
                <p:nvPr userDrawn="1"/>
              </p:nvSpPr>
              <p:spPr bwMode="auto">
                <a:xfrm>
                  <a:off x="7354888" y="5732463"/>
                  <a:ext cx="1804987" cy="869950"/>
                </a:xfrm>
                <a:custGeom>
                  <a:avLst/>
                  <a:gdLst>
                    <a:gd name="T0" fmla="*/ 476 w 567"/>
                    <a:gd name="T1" fmla="*/ 0 h 273"/>
                    <a:gd name="T2" fmla="*/ 0 w 567"/>
                    <a:gd name="T3" fmla="*/ 117 h 273"/>
                    <a:gd name="T4" fmla="*/ 471 w 567"/>
                    <a:gd name="T5" fmla="*/ 273 h 273"/>
                    <a:gd name="T6" fmla="*/ 567 w 567"/>
                    <a:gd name="T7" fmla="*/ 273 h 273"/>
                    <a:gd name="T8" fmla="*/ 567 w 567"/>
                    <a:gd name="T9" fmla="*/ 0 h 273"/>
                    <a:gd name="T10" fmla="*/ 476 w 567"/>
                    <a:gd name="T11" fmla="*/ 0 h 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  <p:pic>
            <p:nvPicPr>
              <p:cNvPr id="44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46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7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8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9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0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1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2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3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4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5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6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57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  <p:grpSp>
          <p:nvGrpSpPr>
            <p:cNvPr id="30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3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3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4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>
              <a:buFontTx/>
              <a:buNone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7630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97" y="5500319"/>
            <a:ext cx="9170984" cy="1357681"/>
            <a:chOff x="1497" y="5500319"/>
            <a:chExt cx="9170984" cy="1357681"/>
          </a:xfrm>
        </p:grpSpPr>
        <p:sp>
          <p:nvSpPr>
            <p:cNvPr id="8" name="Rectangle 7"/>
            <p:cNvSpPr/>
            <p:nvPr userDrawn="1"/>
          </p:nvSpPr>
          <p:spPr>
            <a:xfrm>
              <a:off x="1497" y="5940320"/>
              <a:ext cx="9158377" cy="9176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9" name="Freeform 7"/>
            <p:cNvSpPr>
              <a:spLocks noEditPoints="1"/>
            </p:cNvSpPr>
            <p:nvPr userDrawn="1"/>
          </p:nvSpPr>
          <p:spPr bwMode="auto">
            <a:xfrm>
              <a:off x="1497" y="5563679"/>
              <a:ext cx="9170984" cy="932871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0" y="117"/>
                </a:cxn>
                <a:cxn ang="0">
                  <a:pos x="0" y="137"/>
                </a:cxn>
                <a:cxn ang="0">
                  <a:pos x="2030" y="137"/>
                </a:cxn>
                <a:cxn ang="0">
                  <a:pos x="2313" y="117"/>
                </a:cxn>
                <a:cxn ang="0">
                  <a:pos x="2880" y="0"/>
                </a:cxn>
                <a:cxn ang="0">
                  <a:pos x="2880" y="0"/>
                </a:cxn>
                <a:cxn ang="0">
                  <a:pos x="2880" y="117"/>
                </a:cxn>
                <a:cxn ang="0">
                  <a:pos x="2313" y="117"/>
                </a:cxn>
                <a:cxn ang="0">
                  <a:pos x="2784" y="293"/>
                </a:cxn>
                <a:cxn ang="0">
                  <a:pos x="2880" y="293"/>
                </a:cxn>
                <a:cxn ang="0">
                  <a:pos x="2880" y="0"/>
                </a:cxn>
              </a:cxnLst>
              <a:rect l="0" t="0" r="r" b="b"/>
              <a:pathLst>
                <a:path w="2880" h="293">
                  <a:moveTo>
                    <a:pt x="2313" y="117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030" y="137"/>
                    <a:pt x="2030" y="137"/>
                    <a:pt x="2030" y="137"/>
                  </a:cubicBezTo>
                  <a:cubicBezTo>
                    <a:pt x="2214" y="137"/>
                    <a:pt x="2274" y="132"/>
                    <a:pt x="2313" y="117"/>
                  </a:cubicBezTo>
                  <a:moveTo>
                    <a:pt x="2880" y="0"/>
                  </a:moveTo>
                  <a:cubicBezTo>
                    <a:pt x="2880" y="0"/>
                    <a:pt x="2880" y="0"/>
                    <a:pt x="2880" y="0"/>
                  </a:cubicBezTo>
                  <a:cubicBezTo>
                    <a:pt x="2880" y="117"/>
                    <a:pt x="2880" y="117"/>
                    <a:pt x="2880" y="117"/>
                  </a:cubicBezTo>
                  <a:cubicBezTo>
                    <a:pt x="2313" y="117"/>
                    <a:pt x="2313" y="117"/>
                    <a:pt x="2313" y="117"/>
                  </a:cubicBezTo>
                  <a:cubicBezTo>
                    <a:pt x="2411" y="197"/>
                    <a:pt x="2542" y="293"/>
                    <a:pt x="2784" y="293"/>
                  </a:cubicBezTo>
                  <a:cubicBezTo>
                    <a:pt x="2842" y="293"/>
                    <a:pt x="2880" y="293"/>
                    <a:pt x="2880" y="293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rgbClr val="BFBFB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8"/>
            <p:cNvSpPr>
              <a:spLocks noEditPoints="1"/>
            </p:cNvSpPr>
            <p:nvPr userDrawn="1"/>
          </p:nvSpPr>
          <p:spPr bwMode="auto">
            <a:xfrm>
              <a:off x="1497" y="5500319"/>
              <a:ext cx="9170984" cy="435430"/>
            </a:xfrm>
            <a:custGeom>
              <a:avLst/>
              <a:gdLst/>
              <a:ahLst/>
              <a:cxnLst>
                <a:cxn ang="0">
                  <a:pos x="2880" y="20"/>
                </a:cxn>
                <a:cxn ang="0">
                  <a:pos x="2789" y="20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880" y="137"/>
                </a:cxn>
                <a:cxn ang="0">
                  <a:pos x="2880" y="20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2313" y="137"/>
                </a:cxn>
                <a:cxn ang="0">
                  <a:pos x="1860" y="0"/>
                </a:cxn>
              </a:cxnLst>
              <a:rect l="0" t="0" r="r" b="b"/>
              <a:pathLst>
                <a:path w="2880" h="137">
                  <a:moveTo>
                    <a:pt x="2880" y="20"/>
                  </a:moveTo>
                  <a:cubicBezTo>
                    <a:pt x="2789" y="20"/>
                    <a:pt x="2789" y="20"/>
                    <a:pt x="2789" y="20"/>
                  </a:cubicBezTo>
                  <a:cubicBezTo>
                    <a:pt x="2500" y="20"/>
                    <a:pt x="2393" y="10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880" y="137"/>
                    <a:pt x="2880" y="137"/>
                    <a:pt x="2880" y="137"/>
                  </a:cubicBezTo>
                  <a:cubicBezTo>
                    <a:pt x="2880" y="20"/>
                    <a:pt x="2880" y="20"/>
                    <a:pt x="2880" y="20"/>
                  </a:cubicBezTo>
                  <a:moveTo>
                    <a:pt x="186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313" y="137"/>
                    <a:pt x="2313" y="137"/>
                    <a:pt x="2313" y="137"/>
                  </a:cubicBezTo>
                  <a:cubicBezTo>
                    <a:pt x="2216" y="57"/>
                    <a:pt x="2053" y="0"/>
                    <a:pt x="1860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auto">
            <a:xfrm>
              <a:off x="1497" y="5563679"/>
              <a:ext cx="7365906" cy="432734"/>
            </a:xfrm>
            <a:custGeom>
              <a:avLst/>
              <a:gdLst/>
              <a:ahLst/>
              <a:cxnLst>
                <a:cxn ang="0">
                  <a:pos x="2313" y="117"/>
                </a:cxn>
                <a:cxn ang="0">
                  <a:pos x="1860" y="0"/>
                </a:cxn>
                <a:cxn ang="0">
                  <a:pos x="0" y="0"/>
                </a:cxn>
                <a:cxn ang="0">
                  <a:pos x="0" y="136"/>
                </a:cxn>
                <a:cxn ang="0">
                  <a:pos x="2030" y="136"/>
                </a:cxn>
                <a:cxn ang="0">
                  <a:pos x="2313" y="117"/>
                </a:cxn>
              </a:cxnLst>
              <a:rect l="0" t="0" r="r" b="b"/>
              <a:pathLst>
                <a:path w="2313" h="136">
                  <a:moveTo>
                    <a:pt x="2313" y="117"/>
                  </a:moveTo>
                  <a:cubicBezTo>
                    <a:pt x="2204" y="55"/>
                    <a:pt x="2053" y="0"/>
                    <a:pt x="18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2030" y="136"/>
                    <a:pt x="2030" y="136"/>
                    <a:pt x="2030" y="136"/>
                  </a:cubicBezTo>
                  <a:cubicBezTo>
                    <a:pt x="2214" y="136"/>
                    <a:pt x="2274" y="132"/>
                    <a:pt x="2313" y="117"/>
                  </a:cubicBezTo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auto">
            <a:xfrm>
              <a:off x="7367402" y="5563679"/>
              <a:ext cx="1805078" cy="869511"/>
            </a:xfrm>
            <a:custGeom>
              <a:avLst/>
              <a:gdLst/>
              <a:ahLst/>
              <a:cxnLst>
                <a:cxn ang="0">
                  <a:pos x="476" y="0"/>
                </a:cxn>
                <a:cxn ang="0">
                  <a:pos x="0" y="117"/>
                </a:cxn>
                <a:cxn ang="0">
                  <a:pos x="471" y="273"/>
                </a:cxn>
                <a:cxn ang="0">
                  <a:pos x="567" y="273"/>
                </a:cxn>
                <a:cxn ang="0">
                  <a:pos x="567" y="0"/>
                </a:cxn>
                <a:cxn ang="0">
                  <a:pos x="476" y="0"/>
                </a:cxn>
              </a:cxnLst>
              <a:rect l="0" t="0" r="r" b="b"/>
              <a:pathLst>
                <a:path w="567" h="273">
                  <a:moveTo>
                    <a:pt x="476" y="0"/>
                  </a:moveTo>
                  <a:cubicBezTo>
                    <a:pt x="187" y="0"/>
                    <a:pt x="80" y="87"/>
                    <a:pt x="0" y="117"/>
                  </a:cubicBezTo>
                  <a:cubicBezTo>
                    <a:pt x="128" y="190"/>
                    <a:pt x="229" y="273"/>
                    <a:pt x="471" y="273"/>
                  </a:cubicBezTo>
                  <a:cubicBezTo>
                    <a:pt x="529" y="273"/>
                    <a:pt x="567" y="273"/>
                    <a:pt x="567" y="273"/>
                  </a:cubicBezTo>
                  <a:cubicBezTo>
                    <a:pt x="567" y="0"/>
                    <a:pt x="567" y="0"/>
                    <a:pt x="567" y="0"/>
                  </a:cubicBezTo>
                  <a:lnTo>
                    <a:pt x="47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pic>
          <p:nvPicPr>
            <p:cNvPr id="13" name="Picture 78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169275" y="5675743"/>
              <a:ext cx="655638" cy="655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" name="Group 19"/>
            <p:cNvGrpSpPr/>
            <p:nvPr userDrawn="1"/>
          </p:nvGrpSpPr>
          <p:grpSpPr>
            <a:xfrm>
              <a:off x="360000" y="5807505"/>
              <a:ext cx="814388" cy="95250"/>
              <a:chOff x="3495675" y="5969000"/>
              <a:chExt cx="814388" cy="95250"/>
            </a:xfrm>
            <a:solidFill>
              <a:schemeClr val="accent1"/>
            </a:solidFill>
          </p:grpSpPr>
          <p:sp>
            <p:nvSpPr>
              <p:cNvPr id="15" name="Freeform 26"/>
              <p:cNvSpPr>
                <a:spLocks/>
              </p:cNvSpPr>
              <p:nvPr/>
            </p:nvSpPr>
            <p:spPr bwMode="auto">
              <a:xfrm>
                <a:off x="34956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1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1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360362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8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3711575" y="5997575"/>
                <a:ext cx="98425" cy="66675"/>
              </a:xfrm>
              <a:custGeom>
                <a:avLst/>
                <a:gdLst>
                  <a:gd name="T0" fmla="*/ 31 w 31"/>
                  <a:gd name="T1" fmla="*/ 0 h 21"/>
                  <a:gd name="T2" fmla="*/ 25 w 31"/>
                  <a:gd name="T3" fmla="*/ 21 h 21"/>
                  <a:gd name="T4" fmla="*/ 19 w 31"/>
                  <a:gd name="T5" fmla="*/ 21 h 21"/>
                  <a:gd name="T6" fmla="*/ 16 w 31"/>
                  <a:gd name="T7" fmla="*/ 9 h 21"/>
                  <a:gd name="T8" fmla="*/ 15 w 31"/>
                  <a:gd name="T9" fmla="*/ 7 h 21"/>
                  <a:gd name="T10" fmla="*/ 15 w 31"/>
                  <a:gd name="T11" fmla="*/ 7 h 21"/>
                  <a:gd name="T12" fmla="*/ 15 w 31"/>
                  <a:gd name="T13" fmla="*/ 9 h 21"/>
                  <a:gd name="T14" fmla="*/ 12 w 31"/>
                  <a:gd name="T15" fmla="*/ 21 h 21"/>
                  <a:gd name="T16" fmla="*/ 6 w 31"/>
                  <a:gd name="T17" fmla="*/ 21 h 21"/>
                  <a:gd name="T18" fmla="*/ 0 w 31"/>
                  <a:gd name="T19" fmla="*/ 0 h 21"/>
                  <a:gd name="T20" fmla="*/ 5 w 31"/>
                  <a:gd name="T21" fmla="*/ 0 h 21"/>
                  <a:gd name="T22" fmla="*/ 8 w 31"/>
                  <a:gd name="T23" fmla="*/ 13 h 21"/>
                  <a:gd name="T24" fmla="*/ 9 w 31"/>
                  <a:gd name="T25" fmla="*/ 16 h 21"/>
                  <a:gd name="T26" fmla="*/ 9 w 31"/>
                  <a:gd name="T27" fmla="*/ 16 h 21"/>
                  <a:gd name="T28" fmla="*/ 10 w 31"/>
                  <a:gd name="T29" fmla="*/ 13 h 21"/>
                  <a:gd name="T30" fmla="*/ 13 w 31"/>
                  <a:gd name="T31" fmla="*/ 0 h 21"/>
                  <a:gd name="T32" fmla="*/ 18 w 31"/>
                  <a:gd name="T33" fmla="*/ 0 h 21"/>
                  <a:gd name="T34" fmla="*/ 22 w 31"/>
                  <a:gd name="T35" fmla="*/ 13 h 21"/>
                  <a:gd name="T36" fmla="*/ 22 w 31"/>
                  <a:gd name="T37" fmla="*/ 16 h 21"/>
                  <a:gd name="T38" fmla="*/ 22 w 31"/>
                  <a:gd name="T39" fmla="*/ 16 h 21"/>
                  <a:gd name="T40" fmla="*/ 23 w 31"/>
                  <a:gd name="T41" fmla="*/ 12 h 21"/>
                  <a:gd name="T42" fmla="*/ 26 w 31"/>
                  <a:gd name="T43" fmla="*/ 0 h 21"/>
                  <a:gd name="T44" fmla="*/ 31 w 31"/>
                  <a:gd name="T4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1" h="21">
                    <a:moveTo>
                      <a:pt x="31" y="0"/>
                    </a:moveTo>
                    <a:cubicBezTo>
                      <a:pt x="29" y="7"/>
                      <a:pt x="27" y="14"/>
                      <a:pt x="25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4" y="14"/>
                      <a:pt x="2" y="7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5"/>
                      <a:pt x="7" y="9"/>
                      <a:pt x="8" y="13"/>
                    </a:cubicBezTo>
                    <a:cubicBezTo>
                      <a:pt x="9" y="14"/>
                      <a:pt x="9" y="15"/>
                      <a:pt x="9" y="1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22" y="13"/>
                      <a:pt x="22" y="13"/>
                      <a:pt x="22" y="13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3" y="15"/>
                      <a:pt x="23" y="13"/>
                      <a:pt x="23" y="12"/>
                    </a:cubicBezTo>
                    <a:cubicBezTo>
                      <a:pt x="24" y="8"/>
                      <a:pt x="25" y="4"/>
                      <a:pt x="26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8" name="Oval 29"/>
              <p:cNvSpPr>
                <a:spLocks noChangeArrowheads="1"/>
              </p:cNvSpPr>
              <p:nvPr/>
            </p:nvSpPr>
            <p:spPr bwMode="auto">
              <a:xfrm>
                <a:off x="3819525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3851275" y="5997575"/>
                <a:ext cx="50800" cy="66675"/>
              </a:xfrm>
              <a:custGeom>
                <a:avLst/>
                <a:gdLst>
                  <a:gd name="T0" fmla="*/ 16 w 16"/>
                  <a:gd name="T1" fmla="*/ 20 h 21"/>
                  <a:gd name="T2" fmla="*/ 10 w 16"/>
                  <a:gd name="T3" fmla="*/ 21 h 21"/>
                  <a:gd name="T4" fmla="*/ 0 w 16"/>
                  <a:gd name="T5" fmla="*/ 11 h 21"/>
                  <a:gd name="T6" fmla="*/ 10 w 16"/>
                  <a:gd name="T7" fmla="*/ 0 h 21"/>
                  <a:gd name="T8" fmla="*/ 16 w 16"/>
                  <a:gd name="T9" fmla="*/ 1 h 21"/>
                  <a:gd name="T10" fmla="*/ 14 w 16"/>
                  <a:gd name="T11" fmla="*/ 5 h 21"/>
                  <a:gd name="T12" fmla="*/ 11 w 16"/>
                  <a:gd name="T13" fmla="*/ 4 h 21"/>
                  <a:gd name="T14" fmla="*/ 6 w 16"/>
                  <a:gd name="T15" fmla="*/ 10 h 21"/>
                  <a:gd name="T16" fmla="*/ 11 w 16"/>
                  <a:gd name="T17" fmla="*/ 17 h 21"/>
                  <a:gd name="T18" fmla="*/ 15 w 16"/>
                  <a:gd name="T19" fmla="*/ 16 h 21"/>
                  <a:gd name="T20" fmla="*/ 16 w 16"/>
                  <a:gd name="T21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1">
                    <a:moveTo>
                      <a:pt x="16" y="20"/>
                    </a:moveTo>
                    <a:cubicBezTo>
                      <a:pt x="14" y="21"/>
                      <a:pt x="12" y="21"/>
                      <a:pt x="10" y="21"/>
                    </a:cubicBez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2" y="0"/>
                      <a:pt x="14" y="0"/>
                      <a:pt x="16" y="1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13" y="4"/>
                      <a:pt x="12" y="4"/>
                      <a:pt x="11" y="4"/>
                    </a:cubicBezTo>
                    <a:cubicBezTo>
                      <a:pt x="7" y="4"/>
                      <a:pt x="6" y="6"/>
                      <a:pt x="6" y="10"/>
                    </a:cubicBezTo>
                    <a:cubicBezTo>
                      <a:pt x="6" y="15"/>
                      <a:pt x="7" y="17"/>
                      <a:pt x="11" y="17"/>
                    </a:cubicBezTo>
                    <a:cubicBezTo>
                      <a:pt x="12" y="17"/>
                      <a:pt x="14" y="17"/>
                      <a:pt x="15" y="16"/>
                    </a:cubicBezTo>
                    <a:lnTo>
                      <a:pt x="16" y="2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3911600" y="5997575"/>
                <a:ext cx="47625" cy="66675"/>
              </a:xfrm>
              <a:custGeom>
                <a:avLst/>
                <a:gdLst>
                  <a:gd name="T0" fmla="*/ 6 w 15"/>
                  <a:gd name="T1" fmla="*/ 21 h 21"/>
                  <a:gd name="T2" fmla="*/ 0 w 15"/>
                  <a:gd name="T3" fmla="*/ 20 h 21"/>
                  <a:gd name="T4" fmla="*/ 1 w 15"/>
                  <a:gd name="T5" fmla="*/ 16 h 21"/>
                  <a:gd name="T6" fmla="*/ 6 w 15"/>
                  <a:gd name="T7" fmla="*/ 17 h 21"/>
                  <a:gd name="T8" fmla="*/ 9 w 15"/>
                  <a:gd name="T9" fmla="*/ 15 h 21"/>
                  <a:gd name="T10" fmla="*/ 6 w 15"/>
                  <a:gd name="T11" fmla="*/ 12 h 21"/>
                  <a:gd name="T12" fmla="*/ 0 w 15"/>
                  <a:gd name="T13" fmla="*/ 6 h 21"/>
                  <a:gd name="T14" fmla="*/ 8 w 15"/>
                  <a:gd name="T15" fmla="*/ 0 h 21"/>
                  <a:gd name="T16" fmla="*/ 13 w 15"/>
                  <a:gd name="T17" fmla="*/ 0 h 21"/>
                  <a:gd name="T18" fmla="*/ 13 w 15"/>
                  <a:gd name="T19" fmla="*/ 4 h 21"/>
                  <a:gd name="T20" fmla="*/ 9 w 15"/>
                  <a:gd name="T21" fmla="*/ 4 h 21"/>
                  <a:gd name="T22" fmla="*/ 6 w 15"/>
                  <a:gd name="T23" fmla="*/ 6 h 21"/>
                  <a:gd name="T24" fmla="*/ 9 w 15"/>
                  <a:gd name="T25" fmla="*/ 9 h 21"/>
                  <a:gd name="T26" fmla="*/ 15 w 15"/>
                  <a:gd name="T27" fmla="*/ 14 h 21"/>
                  <a:gd name="T28" fmla="*/ 6 w 15"/>
                  <a:gd name="T2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" h="21">
                    <a:moveTo>
                      <a:pt x="6" y="21"/>
                    </a:moveTo>
                    <a:cubicBezTo>
                      <a:pt x="4" y="21"/>
                      <a:pt x="2" y="21"/>
                      <a:pt x="0" y="20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3" y="17"/>
                      <a:pt x="5" y="17"/>
                      <a:pt x="6" y="17"/>
                    </a:cubicBezTo>
                    <a:cubicBezTo>
                      <a:pt x="8" y="17"/>
                      <a:pt x="9" y="16"/>
                      <a:pt x="9" y="15"/>
                    </a:cubicBezTo>
                    <a:cubicBezTo>
                      <a:pt x="9" y="14"/>
                      <a:pt x="8" y="13"/>
                      <a:pt x="6" y="12"/>
                    </a:cubicBezTo>
                    <a:cubicBezTo>
                      <a:pt x="3" y="11"/>
                      <a:pt x="0" y="10"/>
                      <a:pt x="0" y="6"/>
                    </a:cubicBezTo>
                    <a:cubicBezTo>
                      <a:pt x="0" y="2"/>
                      <a:pt x="3" y="0"/>
                      <a:pt x="8" y="0"/>
                    </a:cubicBezTo>
                    <a:cubicBezTo>
                      <a:pt x="10" y="0"/>
                      <a:pt x="12" y="0"/>
                      <a:pt x="13" y="0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1" y="4"/>
                      <a:pt x="10" y="4"/>
                      <a:pt x="9" y="4"/>
                    </a:cubicBezTo>
                    <a:cubicBezTo>
                      <a:pt x="6" y="4"/>
                      <a:pt x="6" y="5"/>
                      <a:pt x="6" y="6"/>
                    </a:cubicBezTo>
                    <a:cubicBezTo>
                      <a:pt x="6" y="7"/>
                      <a:pt x="7" y="8"/>
                      <a:pt x="9" y="9"/>
                    </a:cubicBezTo>
                    <a:cubicBezTo>
                      <a:pt x="13" y="10"/>
                      <a:pt x="15" y="11"/>
                      <a:pt x="15" y="14"/>
                    </a:cubicBezTo>
                    <a:cubicBezTo>
                      <a:pt x="15" y="18"/>
                      <a:pt x="11" y="21"/>
                      <a:pt x="6" y="21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1" name="Freeform 32"/>
              <p:cNvSpPr>
                <a:spLocks noEditPoints="1"/>
              </p:cNvSpPr>
              <p:nvPr/>
            </p:nvSpPr>
            <p:spPr bwMode="auto">
              <a:xfrm>
                <a:off x="3965575" y="5969000"/>
                <a:ext cx="28575" cy="95250"/>
              </a:xfrm>
              <a:custGeom>
                <a:avLst/>
                <a:gdLst>
                  <a:gd name="T0" fmla="*/ 4 w 9"/>
                  <a:gd name="T1" fmla="*/ 30 h 30"/>
                  <a:gd name="T2" fmla="*/ 4 w 9"/>
                  <a:gd name="T3" fmla="*/ 13 h 30"/>
                  <a:gd name="T4" fmla="*/ 0 w 9"/>
                  <a:gd name="T5" fmla="*/ 13 h 30"/>
                  <a:gd name="T6" fmla="*/ 0 w 9"/>
                  <a:gd name="T7" fmla="*/ 9 h 30"/>
                  <a:gd name="T8" fmla="*/ 9 w 9"/>
                  <a:gd name="T9" fmla="*/ 9 h 30"/>
                  <a:gd name="T10" fmla="*/ 9 w 9"/>
                  <a:gd name="T11" fmla="*/ 30 h 30"/>
                  <a:gd name="T12" fmla="*/ 4 w 9"/>
                  <a:gd name="T13" fmla="*/ 30 h 30"/>
                  <a:gd name="T14" fmla="*/ 6 w 9"/>
                  <a:gd name="T15" fmla="*/ 6 h 30"/>
                  <a:gd name="T16" fmla="*/ 3 w 9"/>
                  <a:gd name="T17" fmla="*/ 3 h 30"/>
                  <a:gd name="T18" fmla="*/ 6 w 9"/>
                  <a:gd name="T19" fmla="*/ 0 h 30"/>
                  <a:gd name="T20" fmla="*/ 9 w 9"/>
                  <a:gd name="T21" fmla="*/ 3 h 30"/>
                  <a:gd name="T22" fmla="*/ 6 w 9"/>
                  <a:gd name="T23" fmla="*/ 6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" h="30">
                    <a:moveTo>
                      <a:pt x="4" y="30"/>
                    </a:moveTo>
                    <a:cubicBezTo>
                      <a:pt x="4" y="13"/>
                      <a:pt x="4" y="13"/>
                      <a:pt x="4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30"/>
                      <a:pt x="9" y="30"/>
                      <a:pt x="9" y="30"/>
                    </a:cubicBezTo>
                    <a:lnTo>
                      <a:pt x="4" y="30"/>
                    </a:lnTo>
                    <a:close/>
                    <a:moveTo>
                      <a:pt x="6" y="6"/>
                    </a:moveTo>
                    <a:cubicBezTo>
                      <a:pt x="4" y="6"/>
                      <a:pt x="3" y="5"/>
                      <a:pt x="3" y="3"/>
                    </a:cubicBezTo>
                    <a:cubicBezTo>
                      <a:pt x="3" y="1"/>
                      <a:pt x="4" y="0"/>
                      <a:pt x="6" y="0"/>
                    </a:cubicBezTo>
                    <a:cubicBezTo>
                      <a:pt x="8" y="0"/>
                      <a:pt x="9" y="1"/>
                      <a:pt x="9" y="3"/>
                    </a:cubicBezTo>
                    <a:cubicBezTo>
                      <a:pt x="9" y="5"/>
                      <a:pt x="8" y="6"/>
                      <a:pt x="6" y="6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2" name="Freeform 33"/>
              <p:cNvSpPr>
                <a:spLocks/>
              </p:cNvSpPr>
              <p:nvPr/>
            </p:nvSpPr>
            <p:spPr bwMode="auto">
              <a:xfrm>
                <a:off x="4013200" y="5997575"/>
                <a:ext cx="39687" cy="66675"/>
              </a:xfrm>
              <a:custGeom>
                <a:avLst/>
                <a:gdLst>
                  <a:gd name="T0" fmla="*/ 11 w 12"/>
                  <a:gd name="T1" fmla="*/ 5 h 21"/>
                  <a:gd name="T2" fmla="*/ 9 w 12"/>
                  <a:gd name="T3" fmla="*/ 5 h 21"/>
                  <a:gd name="T4" fmla="*/ 5 w 12"/>
                  <a:gd name="T5" fmla="*/ 8 h 21"/>
                  <a:gd name="T6" fmla="*/ 5 w 12"/>
                  <a:gd name="T7" fmla="*/ 21 h 21"/>
                  <a:gd name="T8" fmla="*/ 0 w 12"/>
                  <a:gd name="T9" fmla="*/ 21 h 21"/>
                  <a:gd name="T10" fmla="*/ 0 w 12"/>
                  <a:gd name="T11" fmla="*/ 0 h 21"/>
                  <a:gd name="T12" fmla="*/ 4 w 12"/>
                  <a:gd name="T13" fmla="*/ 0 h 21"/>
                  <a:gd name="T14" fmla="*/ 4 w 12"/>
                  <a:gd name="T15" fmla="*/ 4 h 21"/>
                  <a:gd name="T16" fmla="*/ 10 w 12"/>
                  <a:gd name="T17" fmla="*/ 0 h 21"/>
                  <a:gd name="T18" fmla="*/ 12 w 12"/>
                  <a:gd name="T19" fmla="*/ 0 h 21"/>
                  <a:gd name="T20" fmla="*/ 11 w 12"/>
                  <a:gd name="T21" fmla="*/ 5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" h="21">
                    <a:moveTo>
                      <a:pt x="11" y="5"/>
                    </a:moveTo>
                    <a:cubicBezTo>
                      <a:pt x="11" y="5"/>
                      <a:pt x="10" y="5"/>
                      <a:pt x="9" y="5"/>
                    </a:cubicBezTo>
                    <a:cubicBezTo>
                      <a:pt x="8" y="5"/>
                      <a:pt x="7" y="6"/>
                      <a:pt x="5" y="8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6" y="1"/>
                      <a:pt x="8" y="0"/>
                      <a:pt x="10" y="0"/>
                    </a:cubicBezTo>
                    <a:cubicBezTo>
                      <a:pt x="11" y="0"/>
                      <a:pt x="11" y="0"/>
                      <a:pt x="12" y="0"/>
                    </a:cubicBezTo>
                    <a:lnTo>
                      <a:pt x="11" y="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3" name="Freeform 34"/>
              <p:cNvSpPr>
                <a:spLocks noEditPoints="1"/>
              </p:cNvSpPr>
              <p:nvPr/>
            </p:nvSpPr>
            <p:spPr bwMode="auto">
              <a:xfrm>
                <a:off x="4062413" y="5997575"/>
                <a:ext cx="66675" cy="66675"/>
              </a:xfrm>
              <a:custGeom>
                <a:avLst/>
                <a:gdLst>
                  <a:gd name="T0" fmla="*/ 10 w 21"/>
                  <a:gd name="T1" fmla="*/ 21 h 21"/>
                  <a:gd name="T2" fmla="*/ 0 w 21"/>
                  <a:gd name="T3" fmla="*/ 11 h 21"/>
                  <a:gd name="T4" fmla="*/ 10 w 21"/>
                  <a:gd name="T5" fmla="*/ 0 h 21"/>
                  <a:gd name="T6" fmla="*/ 21 w 21"/>
                  <a:gd name="T7" fmla="*/ 10 h 21"/>
                  <a:gd name="T8" fmla="*/ 10 w 21"/>
                  <a:gd name="T9" fmla="*/ 21 h 21"/>
                  <a:gd name="T10" fmla="*/ 10 w 21"/>
                  <a:gd name="T11" fmla="*/ 4 h 21"/>
                  <a:gd name="T12" fmla="*/ 5 w 21"/>
                  <a:gd name="T13" fmla="*/ 10 h 21"/>
                  <a:gd name="T14" fmla="*/ 10 w 21"/>
                  <a:gd name="T15" fmla="*/ 17 h 21"/>
                  <a:gd name="T16" fmla="*/ 15 w 21"/>
                  <a:gd name="T17" fmla="*/ 11 h 21"/>
                  <a:gd name="T18" fmla="*/ 10 w 21"/>
                  <a:gd name="T19" fmla="*/ 4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3" y="21"/>
                      <a:pt x="0" y="17"/>
                      <a:pt x="0" y="11"/>
                    </a:cubicBezTo>
                    <a:cubicBezTo>
                      <a:pt x="0" y="4"/>
                      <a:pt x="3" y="0"/>
                      <a:pt x="10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7"/>
                      <a:pt x="17" y="21"/>
                      <a:pt x="10" y="21"/>
                    </a:cubicBezTo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4"/>
                      <a:pt x="6" y="17"/>
                      <a:pt x="10" y="17"/>
                    </a:cubicBezTo>
                    <a:cubicBezTo>
                      <a:pt x="14" y="17"/>
                      <a:pt x="15" y="14"/>
                      <a:pt x="15" y="11"/>
                    </a:cubicBezTo>
                    <a:cubicBezTo>
                      <a:pt x="15" y="6"/>
                      <a:pt x="14" y="4"/>
                      <a:pt x="10" y="4"/>
                    </a:cubicBezTo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4" name="Oval 35"/>
              <p:cNvSpPr>
                <a:spLocks noChangeArrowheads="1"/>
              </p:cNvSpPr>
              <p:nvPr/>
            </p:nvSpPr>
            <p:spPr bwMode="auto">
              <a:xfrm>
                <a:off x="4141788" y="6042025"/>
                <a:ext cx="19050" cy="22225"/>
              </a:xfrm>
              <a:prstGeom prst="ellipse">
                <a:avLst/>
              </a:pr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5" name="Freeform 36"/>
              <p:cNvSpPr>
                <a:spLocks noEditPoints="1"/>
              </p:cNvSpPr>
              <p:nvPr/>
            </p:nvSpPr>
            <p:spPr bwMode="auto">
              <a:xfrm>
                <a:off x="41767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3 w 18"/>
                  <a:gd name="T3" fmla="*/ 19 h 21"/>
                  <a:gd name="T4" fmla="*/ 7 w 18"/>
                  <a:gd name="T5" fmla="*/ 21 h 21"/>
                  <a:gd name="T6" fmla="*/ 0 w 18"/>
                  <a:gd name="T7" fmla="*/ 15 h 21"/>
                  <a:gd name="T8" fmla="*/ 10 w 18"/>
                  <a:gd name="T9" fmla="*/ 8 h 21"/>
                  <a:gd name="T10" fmla="*/ 13 w 18"/>
                  <a:gd name="T11" fmla="*/ 8 h 21"/>
                  <a:gd name="T12" fmla="*/ 13 w 18"/>
                  <a:gd name="T13" fmla="*/ 7 h 21"/>
                  <a:gd name="T14" fmla="*/ 8 w 18"/>
                  <a:gd name="T15" fmla="*/ 4 h 21"/>
                  <a:gd name="T16" fmla="*/ 2 w 18"/>
                  <a:gd name="T17" fmla="*/ 5 h 21"/>
                  <a:gd name="T18" fmla="*/ 2 w 18"/>
                  <a:gd name="T19" fmla="*/ 1 h 21"/>
                  <a:gd name="T20" fmla="*/ 9 w 18"/>
                  <a:gd name="T21" fmla="*/ 0 h 21"/>
                  <a:gd name="T22" fmla="*/ 18 w 18"/>
                  <a:gd name="T23" fmla="*/ 7 h 21"/>
                  <a:gd name="T24" fmla="*/ 18 w 18"/>
                  <a:gd name="T25" fmla="*/ 21 h 21"/>
                  <a:gd name="T26" fmla="*/ 14 w 18"/>
                  <a:gd name="T27" fmla="*/ 21 h 21"/>
                  <a:gd name="T28" fmla="*/ 13 w 18"/>
                  <a:gd name="T29" fmla="*/ 12 h 21"/>
                  <a:gd name="T30" fmla="*/ 10 w 18"/>
                  <a:gd name="T31" fmla="*/ 12 h 21"/>
                  <a:gd name="T32" fmla="*/ 5 w 18"/>
                  <a:gd name="T33" fmla="*/ 15 h 21"/>
                  <a:gd name="T34" fmla="*/ 8 w 18"/>
                  <a:gd name="T35" fmla="*/ 17 h 21"/>
                  <a:gd name="T36" fmla="*/ 13 w 18"/>
                  <a:gd name="T37" fmla="*/ 15 h 21"/>
                  <a:gd name="T38" fmla="*/ 13 w 18"/>
                  <a:gd name="T39" fmla="*/ 12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3" y="19"/>
                      <a:pt x="13" y="19"/>
                      <a:pt x="13" y="19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3" y="21"/>
                      <a:pt x="0" y="19"/>
                      <a:pt x="0" y="15"/>
                    </a:cubicBezTo>
                    <a:cubicBezTo>
                      <a:pt x="0" y="10"/>
                      <a:pt x="4" y="8"/>
                      <a:pt x="10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7"/>
                      <a:pt x="13" y="7"/>
                      <a:pt x="13" y="7"/>
                    </a:cubicBezTo>
                    <a:cubicBezTo>
                      <a:pt x="13" y="5"/>
                      <a:pt x="12" y="4"/>
                      <a:pt x="8" y="4"/>
                    </a:cubicBezTo>
                    <a:cubicBezTo>
                      <a:pt x="6" y="4"/>
                      <a:pt x="4" y="4"/>
                      <a:pt x="2" y="5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4" y="0"/>
                      <a:pt x="6" y="0"/>
                      <a:pt x="9" y="0"/>
                    </a:cubicBezTo>
                    <a:cubicBezTo>
                      <a:pt x="15" y="0"/>
                      <a:pt x="18" y="2"/>
                      <a:pt x="18" y="7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  <a:moveTo>
                      <a:pt x="13" y="12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7" y="12"/>
                      <a:pt x="5" y="13"/>
                      <a:pt x="5" y="15"/>
                    </a:cubicBezTo>
                    <a:cubicBezTo>
                      <a:pt x="5" y="16"/>
                      <a:pt x="6" y="17"/>
                      <a:pt x="8" y="17"/>
                    </a:cubicBezTo>
                    <a:cubicBezTo>
                      <a:pt x="10" y="17"/>
                      <a:pt x="11" y="17"/>
                      <a:pt x="13" y="15"/>
                    </a:cubicBezTo>
                    <a:lnTo>
                      <a:pt x="13" y="1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26" name="Freeform 37"/>
              <p:cNvSpPr>
                <a:spLocks/>
              </p:cNvSpPr>
              <p:nvPr/>
            </p:nvSpPr>
            <p:spPr bwMode="auto">
              <a:xfrm>
                <a:off x="4252913" y="5997575"/>
                <a:ext cx="57150" cy="66675"/>
              </a:xfrm>
              <a:custGeom>
                <a:avLst/>
                <a:gdLst>
                  <a:gd name="T0" fmla="*/ 14 w 18"/>
                  <a:gd name="T1" fmla="*/ 21 h 21"/>
                  <a:gd name="T2" fmla="*/ 14 w 18"/>
                  <a:gd name="T3" fmla="*/ 18 h 21"/>
                  <a:gd name="T4" fmla="*/ 7 w 18"/>
                  <a:gd name="T5" fmla="*/ 21 h 21"/>
                  <a:gd name="T6" fmla="*/ 0 w 18"/>
                  <a:gd name="T7" fmla="*/ 13 h 21"/>
                  <a:gd name="T8" fmla="*/ 0 w 18"/>
                  <a:gd name="T9" fmla="*/ 0 h 21"/>
                  <a:gd name="T10" fmla="*/ 5 w 18"/>
                  <a:gd name="T11" fmla="*/ 0 h 21"/>
                  <a:gd name="T12" fmla="*/ 5 w 18"/>
                  <a:gd name="T13" fmla="*/ 12 h 21"/>
                  <a:gd name="T14" fmla="*/ 8 w 18"/>
                  <a:gd name="T15" fmla="*/ 17 h 21"/>
                  <a:gd name="T16" fmla="*/ 13 w 18"/>
                  <a:gd name="T17" fmla="*/ 14 h 21"/>
                  <a:gd name="T18" fmla="*/ 13 w 18"/>
                  <a:gd name="T19" fmla="*/ 0 h 21"/>
                  <a:gd name="T20" fmla="*/ 18 w 18"/>
                  <a:gd name="T21" fmla="*/ 0 h 21"/>
                  <a:gd name="T22" fmla="*/ 18 w 18"/>
                  <a:gd name="T23" fmla="*/ 21 h 21"/>
                  <a:gd name="T24" fmla="*/ 14 w 18"/>
                  <a:gd name="T25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" h="21">
                    <a:moveTo>
                      <a:pt x="14" y="21"/>
                    </a:moveTo>
                    <a:cubicBezTo>
                      <a:pt x="14" y="18"/>
                      <a:pt x="14" y="18"/>
                      <a:pt x="14" y="18"/>
                    </a:cubicBezTo>
                    <a:cubicBezTo>
                      <a:pt x="12" y="20"/>
                      <a:pt x="10" y="21"/>
                      <a:pt x="7" y="21"/>
                    </a:cubicBezTo>
                    <a:cubicBezTo>
                      <a:pt x="2" y="21"/>
                      <a:pt x="0" y="18"/>
                      <a:pt x="0" y="1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15"/>
                      <a:pt x="6" y="17"/>
                      <a:pt x="8" y="17"/>
                    </a:cubicBezTo>
                    <a:cubicBezTo>
                      <a:pt x="10" y="17"/>
                      <a:pt x="11" y="16"/>
                      <a:pt x="13" y="1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21"/>
                      <a:pt x="18" y="21"/>
                      <a:pt x="18" y="21"/>
                    </a:cubicBezTo>
                    <a:lnTo>
                      <a:pt x="14" y="2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</p:grp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520713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ive Title Slide + Collaborator logos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 userDrawn="1"/>
        </p:nvGrpSpPr>
        <p:grpSpPr>
          <a:xfrm>
            <a:off x="-26988" y="357188"/>
            <a:ext cx="9199469" cy="6500812"/>
            <a:chOff x="-26988" y="357188"/>
            <a:chExt cx="9199469" cy="6500812"/>
          </a:xfrm>
        </p:grpSpPr>
        <p:grpSp>
          <p:nvGrpSpPr>
            <p:cNvPr id="29" name="Group 66"/>
            <p:cNvGrpSpPr>
              <a:grpSpLocks/>
            </p:cNvGrpSpPr>
            <p:nvPr userDrawn="1"/>
          </p:nvGrpSpPr>
          <p:grpSpPr bwMode="auto">
            <a:xfrm>
              <a:off x="-26988" y="357188"/>
              <a:ext cx="9178926" cy="2571750"/>
              <a:chOff x="-17463" y="357188"/>
              <a:chExt cx="9186863" cy="2571750"/>
            </a:xfrm>
          </p:grpSpPr>
          <p:sp>
            <p:nvSpPr>
              <p:cNvPr id="51" name="Freeform 17"/>
              <p:cNvSpPr>
                <a:spLocks/>
              </p:cNvSpPr>
              <p:nvPr userDrawn="1"/>
            </p:nvSpPr>
            <p:spPr bwMode="auto">
              <a:xfrm>
                <a:off x="-17463" y="1971675"/>
                <a:ext cx="9186863" cy="957263"/>
              </a:xfrm>
              <a:custGeom>
                <a:avLst/>
                <a:gdLst>
                  <a:gd name="T0" fmla="*/ 0 w 2880"/>
                  <a:gd name="T1" fmla="*/ 0 h 300"/>
                  <a:gd name="T2" fmla="*/ 372 w 2880"/>
                  <a:gd name="T3" fmla="*/ 0 h 300"/>
                  <a:gd name="T4" fmla="*/ 890 w 2880"/>
                  <a:gd name="T5" fmla="*/ 171 h 300"/>
                  <a:gd name="T6" fmla="*/ 1389 w 2880"/>
                  <a:gd name="T7" fmla="*/ 300 h 300"/>
                  <a:gd name="T8" fmla="*/ 2880 w 2880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1"/>
                      <a:pt x="890" y="171"/>
                    </a:cubicBezTo>
                    <a:cubicBezTo>
                      <a:pt x="1011" y="240"/>
                      <a:pt x="1176" y="300"/>
                      <a:pt x="1389" y="300"/>
                    </a:cubicBezTo>
                    <a:cubicBezTo>
                      <a:pt x="2880" y="300"/>
                      <a:pt x="2880" y="300"/>
                      <a:pt x="2880" y="30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2" name="Freeform 18"/>
              <p:cNvSpPr>
                <a:spLocks/>
              </p:cNvSpPr>
              <p:nvPr userDrawn="1"/>
            </p:nvSpPr>
            <p:spPr bwMode="auto">
              <a:xfrm>
                <a:off x="-17463" y="2449513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3" name="Freeform 19"/>
              <p:cNvSpPr>
                <a:spLocks/>
              </p:cNvSpPr>
              <p:nvPr userDrawn="1"/>
            </p:nvSpPr>
            <p:spPr bwMode="auto">
              <a:xfrm>
                <a:off x="-17463" y="1655763"/>
                <a:ext cx="9186863" cy="954087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0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0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4" name="Freeform 20"/>
              <p:cNvSpPr>
                <a:spLocks/>
              </p:cNvSpPr>
              <p:nvPr userDrawn="1"/>
            </p:nvSpPr>
            <p:spPr bwMode="auto">
              <a:xfrm>
                <a:off x="-17463" y="2130425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1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1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5" name="Freeform 21"/>
              <p:cNvSpPr>
                <a:spLocks/>
              </p:cNvSpPr>
              <p:nvPr userDrawn="1"/>
            </p:nvSpPr>
            <p:spPr bwMode="auto">
              <a:xfrm>
                <a:off x="-17463" y="1336675"/>
                <a:ext cx="9186863" cy="954088"/>
              </a:xfrm>
              <a:custGeom>
                <a:avLst/>
                <a:gdLst>
                  <a:gd name="T0" fmla="*/ 0 w 2880"/>
                  <a:gd name="T1" fmla="*/ 0 h 299"/>
                  <a:gd name="T2" fmla="*/ 372 w 2880"/>
                  <a:gd name="T3" fmla="*/ 0 h 299"/>
                  <a:gd name="T4" fmla="*/ 890 w 2880"/>
                  <a:gd name="T5" fmla="*/ 171 h 299"/>
                  <a:gd name="T6" fmla="*/ 1389 w 2880"/>
                  <a:gd name="T7" fmla="*/ 299 h 299"/>
                  <a:gd name="T8" fmla="*/ 2880 w 2880"/>
                  <a:gd name="T9" fmla="*/ 299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0" y="0"/>
                    </a:moveTo>
                    <a:cubicBezTo>
                      <a:pt x="0" y="0"/>
                      <a:pt x="308" y="0"/>
                      <a:pt x="372" y="0"/>
                    </a:cubicBezTo>
                    <a:cubicBezTo>
                      <a:pt x="638" y="0"/>
                      <a:pt x="749" y="90"/>
                      <a:pt x="890" y="171"/>
                    </a:cubicBezTo>
                    <a:cubicBezTo>
                      <a:pt x="1011" y="239"/>
                      <a:pt x="1176" y="299"/>
                      <a:pt x="1389" y="299"/>
                    </a:cubicBezTo>
                    <a:cubicBezTo>
                      <a:pt x="2880" y="299"/>
                      <a:pt x="2880" y="299"/>
                      <a:pt x="2880" y="299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6" name="Freeform 22"/>
              <p:cNvSpPr>
                <a:spLocks/>
              </p:cNvSpPr>
              <p:nvPr userDrawn="1"/>
            </p:nvSpPr>
            <p:spPr bwMode="auto">
              <a:xfrm>
                <a:off x="-17463" y="1811338"/>
                <a:ext cx="9186863" cy="479425"/>
              </a:xfrm>
              <a:custGeom>
                <a:avLst/>
                <a:gdLst>
                  <a:gd name="T0" fmla="*/ 2880 w 2880"/>
                  <a:gd name="T1" fmla="*/ 0 h 150"/>
                  <a:gd name="T2" fmla="*/ 1202 w 2880"/>
                  <a:gd name="T3" fmla="*/ 0 h 150"/>
                  <a:gd name="T4" fmla="*/ 890 w 2880"/>
                  <a:gd name="T5" fmla="*/ 22 h 150"/>
                  <a:gd name="T6" fmla="*/ 366 w 2880"/>
                  <a:gd name="T7" fmla="*/ 150 h 150"/>
                  <a:gd name="T8" fmla="*/ 0 w 2880"/>
                  <a:gd name="T9" fmla="*/ 15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2880" y="0"/>
                    </a:moveTo>
                    <a:cubicBezTo>
                      <a:pt x="1202" y="0"/>
                      <a:pt x="1202" y="0"/>
                      <a:pt x="1202" y="0"/>
                    </a:cubicBezTo>
                    <a:cubicBezTo>
                      <a:pt x="999" y="0"/>
                      <a:pt x="933" y="5"/>
                      <a:pt x="890" y="22"/>
                    </a:cubicBezTo>
                    <a:cubicBezTo>
                      <a:pt x="802" y="55"/>
                      <a:pt x="685" y="150"/>
                      <a:pt x="366" y="150"/>
                    </a:cubicBezTo>
                    <a:cubicBezTo>
                      <a:pt x="0" y="150"/>
                      <a:pt x="0" y="150"/>
                      <a:pt x="0" y="15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7" name="Freeform 23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957262"/>
              </a:xfrm>
              <a:custGeom>
                <a:avLst/>
                <a:gdLst>
                  <a:gd name="T0" fmla="*/ 2880 w 2880"/>
                  <a:gd name="T1" fmla="*/ 300 h 300"/>
                  <a:gd name="T2" fmla="*/ 2501 w 2880"/>
                  <a:gd name="T3" fmla="*/ 300 h 300"/>
                  <a:gd name="T4" fmla="*/ 1984 w 2880"/>
                  <a:gd name="T5" fmla="*/ 129 h 300"/>
                  <a:gd name="T6" fmla="*/ 1485 w 2880"/>
                  <a:gd name="T7" fmla="*/ 0 h 300"/>
                  <a:gd name="T8" fmla="*/ 0 w 2880"/>
                  <a:gd name="T9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300">
                    <a:moveTo>
                      <a:pt x="2880" y="300"/>
                    </a:moveTo>
                    <a:cubicBezTo>
                      <a:pt x="2880" y="300"/>
                      <a:pt x="2565" y="300"/>
                      <a:pt x="2501" y="300"/>
                    </a:cubicBezTo>
                    <a:cubicBezTo>
                      <a:pt x="2236" y="300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8" name="Freeform 24"/>
              <p:cNvSpPr>
                <a:spLocks/>
              </p:cNvSpPr>
              <p:nvPr userDrawn="1"/>
            </p:nvSpPr>
            <p:spPr bwMode="auto">
              <a:xfrm>
                <a:off x="-17463" y="357188"/>
                <a:ext cx="9186863" cy="477837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59" name="Freeform 25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954088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9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9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bg1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0" name="Freeform 26"/>
              <p:cNvSpPr>
                <a:spLocks/>
              </p:cNvSpPr>
              <p:nvPr userDrawn="1"/>
            </p:nvSpPr>
            <p:spPr bwMode="auto">
              <a:xfrm>
                <a:off x="-17463" y="676275"/>
                <a:ext cx="9186863" cy="477838"/>
              </a:xfrm>
              <a:custGeom>
                <a:avLst/>
                <a:gdLst>
                  <a:gd name="T0" fmla="*/ 0 w 2880"/>
                  <a:gd name="T1" fmla="*/ 150 h 150"/>
                  <a:gd name="T2" fmla="*/ 1672 w 2880"/>
                  <a:gd name="T3" fmla="*/ 150 h 150"/>
                  <a:gd name="T4" fmla="*/ 1984 w 2880"/>
                  <a:gd name="T5" fmla="*/ 129 h 150"/>
                  <a:gd name="T6" fmla="*/ 2507 w 2880"/>
                  <a:gd name="T7" fmla="*/ 0 h 150"/>
                  <a:gd name="T8" fmla="*/ 2880 w 2880"/>
                  <a:gd name="T9" fmla="*/ 0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50">
                    <a:moveTo>
                      <a:pt x="0" y="150"/>
                    </a:moveTo>
                    <a:cubicBezTo>
                      <a:pt x="1672" y="150"/>
                      <a:pt x="1672" y="150"/>
                      <a:pt x="1672" y="150"/>
                    </a:cubicBezTo>
                    <a:cubicBezTo>
                      <a:pt x="1875" y="150"/>
                      <a:pt x="1941" y="145"/>
                      <a:pt x="1984" y="129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1" name="Freeform 27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954087"/>
              </a:xfrm>
              <a:custGeom>
                <a:avLst/>
                <a:gdLst>
                  <a:gd name="T0" fmla="*/ 2880 w 2880"/>
                  <a:gd name="T1" fmla="*/ 299 h 299"/>
                  <a:gd name="T2" fmla="*/ 2501 w 2880"/>
                  <a:gd name="T3" fmla="*/ 299 h 299"/>
                  <a:gd name="T4" fmla="*/ 1984 w 2880"/>
                  <a:gd name="T5" fmla="*/ 128 h 299"/>
                  <a:gd name="T6" fmla="*/ 1485 w 2880"/>
                  <a:gd name="T7" fmla="*/ 0 h 299"/>
                  <a:gd name="T8" fmla="*/ 0 w 2880"/>
                  <a:gd name="T9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299">
                    <a:moveTo>
                      <a:pt x="2880" y="299"/>
                    </a:moveTo>
                    <a:cubicBezTo>
                      <a:pt x="2880" y="299"/>
                      <a:pt x="2565" y="299"/>
                      <a:pt x="2501" y="299"/>
                    </a:cubicBezTo>
                    <a:cubicBezTo>
                      <a:pt x="2236" y="299"/>
                      <a:pt x="2124" y="209"/>
                      <a:pt x="1984" y="128"/>
                    </a:cubicBezTo>
                    <a:cubicBezTo>
                      <a:pt x="1863" y="60"/>
                      <a:pt x="1698" y="0"/>
                      <a:pt x="1485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noFill/>
              <a:ln w="19050" cap="flat">
                <a:solidFill>
                  <a:schemeClr val="accent2">
                    <a:lumMod val="90000"/>
                    <a:lumOff val="10000"/>
                  </a:schemeClr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  <p:sp>
            <p:nvSpPr>
              <p:cNvPr id="62" name="Freeform 28"/>
              <p:cNvSpPr>
                <a:spLocks/>
              </p:cNvSpPr>
              <p:nvPr userDrawn="1"/>
            </p:nvSpPr>
            <p:spPr bwMode="auto">
              <a:xfrm>
                <a:off x="-17463" y="995363"/>
                <a:ext cx="9186863" cy="474662"/>
              </a:xfrm>
              <a:custGeom>
                <a:avLst/>
                <a:gdLst>
                  <a:gd name="T0" fmla="*/ 0 w 2880"/>
                  <a:gd name="T1" fmla="*/ 149 h 149"/>
                  <a:gd name="T2" fmla="*/ 1672 w 2880"/>
                  <a:gd name="T3" fmla="*/ 149 h 149"/>
                  <a:gd name="T4" fmla="*/ 1984 w 2880"/>
                  <a:gd name="T5" fmla="*/ 128 h 149"/>
                  <a:gd name="T6" fmla="*/ 2507 w 2880"/>
                  <a:gd name="T7" fmla="*/ 0 h 149"/>
                  <a:gd name="T8" fmla="*/ 2880 w 2880"/>
                  <a:gd name="T9" fmla="*/ 0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0" h="149">
                    <a:moveTo>
                      <a:pt x="0" y="149"/>
                    </a:moveTo>
                    <a:cubicBezTo>
                      <a:pt x="1672" y="149"/>
                      <a:pt x="1672" y="149"/>
                      <a:pt x="1672" y="149"/>
                    </a:cubicBezTo>
                    <a:cubicBezTo>
                      <a:pt x="1875" y="149"/>
                      <a:pt x="1941" y="145"/>
                      <a:pt x="1984" y="128"/>
                    </a:cubicBezTo>
                    <a:cubicBezTo>
                      <a:pt x="2071" y="95"/>
                      <a:pt x="2189" y="0"/>
                      <a:pt x="2507" y="0"/>
                    </a:cubicBezTo>
                    <a:cubicBezTo>
                      <a:pt x="2880" y="0"/>
                      <a:pt x="2880" y="0"/>
                      <a:pt x="2880" y="0"/>
                    </a:cubicBezTo>
                  </a:path>
                </a:pathLst>
              </a:custGeom>
              <a:noFill/>
              <a:ln w="19050" cap="flat">
                <a:solidFill>
                  <a:schemeClr val="accent2"/>
                </a:solidFill>
                <a:prstDash val="solid"/>
                <a:miter lim="800000"/>
                <a:headEnd/>
                <a:tailEnd/>
              </a:ln>
              <a:extLst/>
            </p:spPr>
            <p:txBody>
              <a:bodyPr/>
              <a:lstStyle/>
              <a:p>
                <a:pPr>
                  <a:defRPr/>
                </a:pPr>
                <a:endParaRPr lang="en-AU"/>
              </a:p>
            </p:txBody>
          </p:sp>
        </p:grpSp>
        <p:grpSp>
          <p:nvGrpSpPr>
            <p:cNvPr id="30" name="Group 29"/>
            <p:cNvGrpSpPr/>
            <p:nvPr userDrawn="1"/>
          </p:nvGrpSpPr>
          <p:grpSpPr>
            <a:xfrm>
              <a:off x="1497" y="5500319"/>
              <a:ext cx="9170984" cy="1357681"/>
              <a:chOff x="1497" y="5500319"/>
              <a:chExt cx="9170984" cy="1357681"/>
            </a:xfrm>
          </p:grpSpPr>
          <p:sp>
            <p:nvSpPr>
              <p:cNvPr id="31" name="Rectangle 30"/>
              <p:cNvSpPr/>
              <p:nvPr userDrawn="1"/>
            </p:nvSpPr>
            <p:spPr>
              <a:xfrm>
                <a:off x="1497" y="5940320"/>
                <a:ext cx="9158377" cy="917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AU"/>
              </a:p>
            </p:txBody>
          </p:sp>
          <p:grpSp>
            <p:nvGrpSpPr>
              <p:cNvPr id="32" name="Group 31"/>
              <p:cNvGrpSpPr/>
              <p:nvPr userDrawn="1"/>
            </p:nvGrpSpPr>
            <p:grpSpPr>
              <a:xfrm>
                <a:off x="1497" y="5500319"/>
                <a:ext cx="9170984" cy="996231"/>
                <a:chOff x="1497" y="5500319"/>
                <a:chExt cx="9170984" cy="996231"/>
              </a:xfrm>
            </p:grpSpPr>
            <p:sp>
              <p:nvSpPr>
                <p:cNvPr id="47" name="Freeform 7"/>
                <p:cNvSpPr>
                  <a:spLocks noEditPoints="1"/>
                </p:cNvSpPr>
                <p:nvPr userDrawn="1"/>
              </p:nvSpPr>
              <p:spPr bwMode="auto">
                <a:xfrm>
                  <a:off x="1497" y="5563679"/>
                  <a:ext cx="9170984" cy="932871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0" y="117"/>
                    </a:cxn>
                    <a:cxn ang="0">
                      <a:pos x="0" y="137"/>
                    </a:cxn>
                    <a:cxn ang="0">
                      <a:pos x="2030" y="137"/>
                    </a:cxn>
                    <a:cxn ang="0">
                      <a:pos x="2313" y="117"/>
                    </a:cxn>
                    <a:cxn ang="0">
                      <a:pos x="2880" y="0"/>
                    </a:cxn>
                    <a:cxn ang="0">
                      <a:pos x="2880" y="0"/>
                    </a:cxn>
                    <a:cxn ang="0">
                      <a:pos x="2880" y="117"/>
                    </a:cxn>
                    <a:cxn ang="0">
                      <a:pos x="2313" y="117"/>
                    </a:cxn>
                    <a:cxn ang="0">
                      <a:pos x="2784" y="293"/>
                    </a:cxn>
                    <a:cxn ang="0">
                      <a:pos x="2880" y="293"/>
                    </a:cxn>
                    <a:cxn ang="0">
                      <a:pos x="2880" y="0"/>
                    </a:cxn>
                  </a:cxnLst>
                  <a:rect l="0" t="0" r="r" b="b"/>
                  <a:pathLst>
                    <a:path w="2880" h="293">
                      <a:moveTo>
                        <a:pt x="2313" y="117"/>
                      </a:moveTo>
                      <a:cubicBezTo>
                        <a:pt x="0" y="117"/>
                        <a:pt x="0" y="117"/>
                        <a:pt x="0" y="117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030" y="137"/>
                        <a:pt x="2030" y="137"/>
                        <a:pt x="2030" y="137"/>
                      </a:cubicBezTo>
                      <a:cubicBezTo>
                        <a:pt x="2214" y="137"/>
                        <a:pt x="2274" y="132"/>
                        <a:pt x="2313" y="117"/>
                      </a:cubicBezTo>
                      <a:moveTo>
                        <a:pt x="2880" y="0"/>
                      </a:moveTo>
                      <a:cubicBezTo>
                        <a:pt x="2880" y="0"/>
                        <a:pt x="2880" y="0"/>
                        <a:pt x="2880" y="0"/>
                      </a:cubicBezTo>
                      <a:cubicBezTo>
                        <a:pt x="2880" y="117"/>
                        <a:pt x="2880" y="117"/>
                        <a:pt x="2880" y="117"/>
                      </a:cubicBezTo>
                      <a:cubicBezTo>
                        <a:pt x="2313" y="117"/>
                        <a:pt x="2313" y="117"/>
                        <a:pt x="2313" y="117"/>
                      </a:cubicBezTo>
                      <a:cubicBezTo>
                        <a:pt x="2411" y="197"/>
                        <a:pt x="2542" y="293"/>
                        <a:pt x="2784" y="293"/>
                      </a:cubicBezTo>
                      <a:cubicBezTo>
                        <a:pt x="2842" y="293"/>
                        <a:pt x="2880" y="293"/>
                        <a:pt x="2880" y="293"/>
                      </a:cubicBezTo>
                      <a:cubicBezTo>
                        <a:pt x="2880" y="0"/>
                        <a:pt x="2880" y="0"/>
                        <a:pt x="2880" y="0"/>
                      </a:cubicBezTo>
                    </a:path>
                  </a:pathLst>
                </a:custGeom>
                <a:solidFill>
                  <a:srgbClr val="BFBFB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8" name="Freeform 8"/>
                <p:cNvSpPr>
                  <a:spLocks noEditPoints="1"/>
                </p:cNvSpPr>
                <p:nvPr userDrawn="1"/>
              </p:nvSpPr>
              <p:spPr bwMode="auto">
                <a:xfrm>
                  <a:off x="1497" y="5500319"/>
                  <a:ext cx="9170984" cy="435430"/>
                </a:xfrm>
                <a:custGeom>
                  <a:avLst/>
                  <a:gdLst/>
                  <a:ahLst/>
                  <a:cxnLst>
                    <a:cxn ang="0">
                      <a:pos x="2880" y="20"/>
                    </a:cxn>
                    <a:cxn ang="0">
                      <a:pos x="2789" y="20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880" y="137"/>
                    </a:cxn>
                    <a:cxn ang="0">
                      <a:pos x="2880" y="20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2313" y="137"/>
                    </a:cxn>
                    <a:cxn ang="0">
                      <a:pos x="1860" y="0"/>
                    </a:cxn>
                  </a:cxnLst>
                  <a:rect l="0" t="0" r="r" b="b"/>
                  <a:pathLst>
                    <a:path w="2880" h="137">
                      <a:moveTo>
                        <a:pt x="2880" y="20"/>
                      </a:moveTo>
                      <a:cubicBezTo>
                        <a:pt x="2789" y="20"/>
                        <a:pt x="2789" y="20"/>
                        <a:pt x="2789" y="20"/>
                      </a:cubicBezTo>
                      <a:cubicBezTo>
                        <a:pt x="2500" y="20"/>
                        <a:pt x="2393" y="10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880" y="137"/>
                        <a:pt x="2880" y="137"/>
                        <a:pt x="2880" y="137"/>
                      </a:cubicBezTo>
                      <a:cubicBezTo>
                        <a:pt x="2880" y="20"/>
                        <a:pt x="2880" y="20"/>
                        <a:pt x="2880" y="20"/>
                      </a:cubicBezTo>
                      <a:moveTo>
                        <a:pt x="186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7"/>
                        <a:pt x="0" y="137"/>
                        <a:pt x="0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313" y="137"/>
                        <a:pt x="2313" y="137"/>
                        <a:pt x="2313" y="137"/>
                      </a:cubicBezTo>
                      <a:cubicBezTo>
                        <a:pt x="2216" y="57"/>
                        <a:pt x="2053" y="0"/>
                        <a:pt x="1860" y="0"/>
                      </a:cubicBezTo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49" name="Freeform 9"/>
                <p:cNvSpPr>
                  <a:spLocks/>
                </p:cNvSpPr>
                <p:nvPr userDrawn="1"/>
              </p:nvSpPr>
              <p:spPr bwMode="auto">
                <a:xfrm>
                  <a:off x="1497" y="5563679"/>
                  <a:ext cx="7365906" cy="432734"/>
                </a:xfrm>
                <a:custGeom>
                  <a:avLst/>
                  <a:gdLst/>
                  <a:ahLst/>
                  <a:cxnLst>
                    <a:cxn ang="0">
                      <a:pos x="2313" y="117"/>
                    </a:cxn>
                    <a:cxn ang="0">
                      <a:pos x="1860" y="0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2030" y="136"/>
                    </a:cxn>
                    <a:cxn ang="0">
                      <a:pos x="2313" y="117"/>
                    </a:cxn>
                  </a:cxnLst>
                  <a:rect l="0" t="0" r="r" b="b"/>
                  <a:pathLst>
                    <a:path w="2313" h="136">
                      <a:moveTo>
                        <a:pt x="2313" y="117"/>
                      </a:moveTo>
                      <a:cubicBezTo>
                        <a:pt x="2204" y="55"/>
                        <a:pt x="2053" y="0"/>
                        <a:pt x="186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2030" y="136"/>
                        <a:pt x="2030" y="136"/>
                        <a:pt x="2030" y="136"/>
                      </a:cubicBezTo>
                      <a:cubicBezTo>
                        <a:pt x="2214" y="136"/>
                        <a:pt x="2274" y="132"/>
                        <a:pt x="2313" y="117"/>
                      </a:cubicBezTo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  <p:sp>
              <p:nvSpPr>
                <p:cNvPr id="50" name="Freeform 10"/>
                <p:cNvSpPr>
                  <a:spLocks/>
                </p:cNvSpPr>
                <p:nvPr userDrawn="1"/>
              </p:nvSpPr>
              <p:spPr bwMode="auto">
                <a:xfrm>
                  <a:off x="7367402" y="5563679"/>
                  <a:ext cx="1805078" cy="869511"/>
                </a:xfrm>
                <a:custGeom>
                  <a:avLst/>
                  <a:gdLst/>
                  <a:ahLst/>
                  <a:cxnLst>
                    <a:cxn ang="0">
                      <a:pos x="476" y="0"/>
                    </a:cxn>
                    <a:cxn ang="0">
                      <a:pos x="0" y="117"/>
                    </a:cxn>
                    <a:cxn ang="0">
                      <a:pos x="471" y="273"/>
                    </a:cxn>
                    <a:cxn ang="0">
                      <a:pos x="567" y="273"/>
                    </a:cxn>
                    <a:cxn ang="0">
                      <a:pos x="567" y="0"/>
                    </a:cxn>
                    <a:cxn ang="0">
                      <a:pos x="476" y="0"/>
                    </a:cxn>
                  </a:cxnLst>
                  <a:rect l="0" t="0" r="r" b="b"/>
                  <a:pathLst>
                    <a:path w="567" h="273">
                      <a:moveTo>
                        <a:pt x="476" y="0"/>
                      </a:moveTo>
                      <a:cubicBezTo>
                        <a:pt x="187" y="0"/>
                        <a:pt x="80" y="87"/>
                        <a:pt x="0" y="117"/>
                      </a:cubicBezTo>
                      <a:cubicBezTo>
                        <a:pt x="128" y="190"/>
                        <a:pt x="229" y="273"/>
                        <a:pt x="471" y="273"/>
                      </a:cubicBezTo>
                      <a:cubicBezTo>
                        <a:pt x="529" y="273"/>
                        <a:pt x="567" y="273"/>
                        <a:pt x="567" y="273"/>
                      </a:cubicBezTo>
                      <a:cubicBezTo>
                        <a:pt x="567" y="0"/>
                        <a:pt x="567" y="0"/>
                        <a:pt x="567" y="0"/>
                      </a:cubicBezTo>
                      <a:lnTo>
                        <a:pt x="47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AU"/>
                </a:p>
              </p:txBody>
            </p:sp>
          </p:grpSp>
          <p:pic>
            <p:nvPicPr>
              <p:cNvPr id="33" name="Picture 78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169275" y="5675743"/>
                <a:ext cx="655638" cy="6556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4" name="Group 19"/>
              <p:cNvGrpSpPr/>
              <p:nvPr userDrawn="1"/>
            </p:nvGrpSpPr>
            <p:grpSpPr>
              <a:xfrm>
                <a:off x="360000" y="5807505"/>
                <a:ext cx="814388" cy="95250"/>
                <a:chOff x="3495675" y="5969000"/>
                <a:chExt cx="814388" cy="95250"/>
              </a:xfrm>
              <a:solidFill>
                <a:schemeClr val="accent1"/>
              </a:solidFill>
            </p:grpSpPr>
            <p:sp>
              <p:nvSpPr>
                <p:cNvPr id="35" name="Freeform 26"/>
                <p:cNvSpPr>
                  <a:spLocks/>
                </p:cNvSpPr>
                <p:nvPr/>
              </p:nvSpPr>
              <p:spPr bwMode="auto">
                <a:xfrm>
                  <a:off x="34956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1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1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6" name="Freeform 27"/>
                <p:cNvSpPr>
                  <a:spLocks/>
                </p:cNvSpPr>
                <p:nvPr/>
              </p:nvSpPr>
              <p:spPr bwMode="auto">
                <a:xfrm>
                  <a:off x="360362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8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7" name="Freeform 28"/>
                <p:cNvSpPr>
                  <a:spLocks/>
                </p:cNvSpPr>
                <p:nvPr/>
              </p:nvSpPr>
              <p:spPr bwMode="auto">
                <a:xfrm>
                  <a:off x="3711575" y="5997575"/>
                  <a:ext cx="98425" cy="66675"/>
                </a:xfrm>
                <a:custGeom>
                  <a:avLst/>
                  <a:gdLst>
                    <a:gd name="T0" fmla="*/ 31 w 31"/>
                    <a:gd name="T1" fmla="*/ 0 h 21"/>
                    <a:gd name="T2" fmla="*/ 25 w 31"/>
                    <a:gd name="T3" fmla="*/ 21 h 21"/>
                    <a:gd name="T4" fmla="*/ 19 w 31"/>
                    <a:gd name="T5" fmla="*/ 21 h 21"/>
                    <a:gd name="T6" fmla="*/ 16 w 31"/>
                    <a:gd name="T7" fmla="*/ 9 h 21"/>
                    <a:gd name="T8" fmla="*/ 15 w 31"/>
                    <a:gd name="T9" fmla="*/ 7 h 21"/>
                    <a:gd name="T10" fmla="*/ 15 w 31"/>
                    <a:gd name="T11" fmla="*/ 7 h 21"/>
                    <a:gd name="T12" fmla="*/ 15 w 31"/>
                    <a:gd name="T13" fmla="*/ 9 h 21"/>
                    <a:gd name="T14" fmla="*/ 12 w 31"/>
                    <a:gd name="T15" fmla="*/ 21 h 21"/>
                    <a:gd name="T16" fmla="*/ 6 w 31"/>
                    <a:gd name="T17" fmla="*/ 21 h 21"/>
                    <a:gd name="T18" fmla="*/ 0 w 31"/>
                    <a:gd name="T19" fmla="*/ 0 h 21"/>
                    <a:gd name="T20" fmla="*/ 5 w 31"/>
                    <a:gd name="T21" fmla="*/ 0 h 21"/>
                    <a:gd name="T22" fmla="*/ 8 w 31"/>
                    <a:gd name="T23" fmla="*/ 13 h 21"/>
                    <a:gd name="T24" fmla="*/ 9 w 31"/>
                    <a:gd name="T25" fmla="*/ 16 h 21"/>
                    <a:gd name="T26" fmla="*/ 9 w 31"/>
                    <a:gd name="T27" fmla="*/ 16 h 21"/>
                    <a:gd name="T28" fmla="*/ 10 w 31"/>
                    <a:gd name="T29" fmla="*/ 13 h 21"/>
                    <a:gd name="T30" fmla="*/ 13 w 31"/>
                    <a:gd name="T31" fmla="*/ 0 h 21"/>
                    <a:gd name="T32" fmla="*/ 18 w 31"/>
                    <a:gd name="T33" fmla="*/ 0 h 21"/>
                    <a:gd name="T34" fmla="*/ 22 w 31"/>
                    <a:gd name="T35" fmla="*/ 13 h 21"/>
                    <a:gd name="T36" fmla="*/ 22 w 31"/>
                    <a:gd name="T37" fmla="*/ 16 h 21"/>
                    <a:gd name="T38" fmla="*/ 22 w 31"/>
                    <a:gd name="T39" fmla="*/ 16 h 21"/>
                    <a:gd name="T40" fmla="*/ 23 w 31"/>
                    <a:gd name="T41" fmla="*/ 12 h 21"/>
                    <a:gd name="T42" fmla="*/ 26 w 31"/>
                    <a:gd name="T43" fmla="*/ 0 h 21"/>
                    <a:gd name="T44" fmla="*/ 31 w 31"/>
                    <a:gd name="T45" fmla="*/ 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31" h="21">
                      <a:moveTo>
                        <a:pt x="31" y="0"/>
                      </a:moveTo>
                      <a:cubicBezTo>
                        <a:pt x="29" y="7"/>
                        <a:pt x="27" y="14"/>
                        <a:pt x="25" y="21"/>
                      </a:cubicBezTo>
                      <a:cubicBezTo>
                        <a:pt x="19" y="21"/>
                        <a:pt x="19" y="21"/>
                        <a:pt x="19" y="21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7"/>
                        <a:pt x="15" y="7"/>
                        <a:pt x="15" y="7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14"/>
                        <a:pt x="2" y="7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6" y="5"/>
                        <a:pt x="7" y="9"/>
                        <a:pt x="8" y="13"/>
                      </a:cubicBezTo>
                      <a:cubicBezTo>
                        <a:pt x="9" y="14"/>
                        <a:pt x="9" y="15"/>
                        <a:pt x="9" y="16"/>
                      </a:cubicBezTo>
                      <a:cubicBezTo>
                        <a:pt x="9" y="16"/>
                        <a:pt x="9" y="16"/>
                        <a:pt x="9" y="16"/>
                      </a:cubicBezTo>
                      <a:cubicBezTo>
                        <a:pt x="10" y="13"/>
                        <a:pt x="10" y="13"/>
                        <a:pt x="10" y="13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5"/>
                        <a:pt x="23" y="13"/>
                        <a:pt x="23" y="12"/>
                      </a:cubicBezTo>
                      <a:cubicBezTo>
                        <a:pt x="24" y="8"/>
                        <a:pt x="25" y="4"/>
                        <a:pt x="26" y="0"/>
                      </a:cubicBezTo>
                      <a:lnTo>
                        <a:pt x="3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3819525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39" name="Freeform 30"/>
                <p:cNvSpPr>
                  <a:spLocks/>
                </p:cNvSpPr>
                <p:nvPr/>
              </p:nvSpPr>
              <p:spPr bwMode="auto">
                <a:xfrm>
                  <a:off x="3851275" y="5997575"/>
                  <a:ext cx="50800" cy="66675"/>
                </a:xfrm>
                <a:custGeom>
                  <a:avLst/>
                  <a:gdLst>
                    <a:gd name="T0" fmla="*/ 16 w 16"/>
                    <a:gd name="T1" fmla="*/ 20 h 21"/>
                    <a:gd name="T2" fmla="*/ 10 w 16"/>
                    <a:gd name="T3" fmla="*/ 21 h 21"/>
                    <a:gd name="T4" fmla="*/ 0 w 16"/>
                    <a:gd name="T5" fmla="*/ 11 h 21"/>
                    <a:gd name="T6" fmla="*/ 10 w 16"/>
                    <a:gd name="T7" fmla="*/ 0 h 21"/>
                    <a:gd name="T8" fmla="*/ 16 w 16"/>
                    <a:gd name="T9" fmla="*/ 1 h 21"/>
                    <a:gd name="T10" fmla="*/ 14 w 16"/>
                    <a:gd name="T11" fmla="*/ 5 h 21"/>
                    <a:gd name="T12" fmla="*/ 11 w 16"/>
                    <a:gd name="T13" fmla="*/ 4 h 21"/>
                    <a:gd name="T14" fmla="*/ 6 w 16"/>
                    <a:gd name="T15" fmla="*/ 10 h 21"/>
                    <a:gd name="T16" fmla="*/ 11 w 16"/>
                    <a:gd name="T17" fmla="*/ 17 h 21"/>
                    <a:gd name="T18" fmla="*/ 15 w 16"/>
                    <a:gd name="T19" fmla="*/ 16 h 21"/>
                    <a:gd name="T20" fmla="*/ 16 w 16"/>
                    <a:gd name="T21" fmla="*/ 20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6" h="21">
                      <a:moveTo>
                        <a:pt x="16" y="20"/>
                      </a:moveTo>
                      <a:cubicBezTo>
                        <a:pt x="14" y="21"/>
                        <a:pt x="12" y="21"/>
                        <a:pt x="10" y="21"/>
                      </a:cubicBez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4" y="0"/>
                        <a:pt x="10" y="0"/>
                      </a:cubicBezTo>
                      <a:cubicBezTo>
                        <a:pt x="12" y="0"/>
                        <a:pt x="14" y="0"/>
                        <a:pt x="16" y="1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3" y="4"/>
                        <a:pt x="12" y="4"/>
                        <a:pt x="11" y="4"/>
                      </a:cubicBezTo>
                      <a:cubicBezTo>
                        <a:pt x="7" y="4"/>
                        <a:pt x="6" y="6"/>
                        <a:pt x="6" y="10"/>
                      </a:cubicBezTo>
                      <a:cubicBezTo>
                        <a:pt x="6" y="15"/>
                        <a:pt x="7" y="17"/>
                        <a:pt x="11" y="17"/>
                      </a:cubicBezTo>
                      <a:cubicBezTo>
                        <a:pt x="12" y="17"/>
                        <a:pt x="14" y="17"/>
                        <a:pt x="15" y="16"/>
                      </a:cubicBez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0" name="Freeform 31"/>
                <p:cNvSpPr>
                  <a:spLocks/>
                </p:cNvSpPr>
                <p:nvPr/>
              </p:nvSpPr>
              <p:spPr bwMode="auto">
                <a:xfrm>
                  <a:off x="3911600" y="5997575"/>
                  <a:ext cx="47625" cy="66675"/>
                </a:xfrm>
                <a:custGeom>
                  <a:avLst/>
                  <a:gdLst>
                    <a:gd name="T0" fmla="*/ 6 w 15"/>
                    <a:gd name="T1" fmla="*/ 21 h 21"/>
                    <a:gd name="T2" fmla="*/ 0 w 15"/>
                    <a:gd name="T3" fmla="*/ 20 h 21"/>
                    <a:gd name="T4" fmla="*/ 1 w 15"/>
                    <a:gd name="T5" fmla="*/ 16 h 21"/>
                    <a:gd name="T6" fmla="*/ 6 w 15"/>
                    <a:gd name="T7" fmla="*/ 17 h 21"/>
                    <a:gd name="T8" fmla="*/ 9 w 15"/>
                    <a:gd name="T9" fmla="*/ 15 h 21"/>
                    <a:gd name="T10" fmla="*/ 6 w 15"/>
                    <a:gd name="T11" fmla="*/ 12 h 21"/>
                    <a:gd name="T12" fmla="*/ 0 w 15"/>
                    <a:gd name="T13" fmla="*/ 6 h 21"/>
                    <a:gd name="T14" fmla="*/ 8 w 15"/>
                    <a:gd name="T15" fmla="*/ 0 h 21"/>
                    <a:gd name="T16" fmla="*/ 13 w 15"/>
                    <a:gd name="T17" fmla="*/ 0 h 21"/>
                    <a:gd name="T18" fmla="*/ 13 w 15"/>
                    <a:gd name="T19" fmla="*/ 4 h 21"/>
                    <a:gd name="T20" fmla="*/ 9 w 15"/>
                    <a:gd name="T21" fmla="*/ 4 h 21"/>
                    <a:gd name="T22" fmla="*/ 6 w 15"/>
                    <a:gd name="T23" fmla="*/ 6 h 21"/>
                    <a:gd name="T24" fmla="*/ 9 w 15"/>
                    <a:gd name="T25" fmla="*/ 9 h 21"/>
                    <a:gd name="T26" fmla="*/ 15 w 15"/>
                    <a:gd name="T27" fmla="*/ 14 h 21"/>
                    <a:gd name="T28" fmla="*/ 6 w 15"/>
                    <a:gd name="T29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5" h="21">
                      <a:moveTo>
                        <a:pt x="6" y="21"/>
                      </a:moveTo>
                      <a:cubicBezTo>
                        <a:pt x="4" y="21"/>
                        <a:pt x="2" y="21"/>
                        <a:pt x="0" y="20"/>
                      </a:cubicBezTo>
                      <a:cubicBezTo>
                        <a:pt x="1" y="16"/>
                        <a:pt x="1" y="16"/>
                        <a:pt x="1" y="16"/>
                      </a:cubicBezTo>
                      <a:cubicBezTo>
                        <a:pt x="3" y="17"/>
                        <a:pt x="5" y="17"/>
                        <a:pt x="6" y="17"/>
                      </a:cubicBezTo>
                      <a:cubicBezTo>
                        <a:pt x="8" y="17"/>
                        <a:pt x="9" y="16"/>
                        <a:pt x="9" y="15"/>
                      </a:cubicBezTo>
                      <a:cubicBezTo>
                        <a:pt x="9" y="14"/>
                        <a:pt x="8" y="13"/>
                        <a:pt x="6" y="12"/>
                      </a:cubicBezTo>
                      <a:cubicBezTo>
                        <a:pt x="3" y="11"/>
                        <a:pt x="0" y="10"/>
                        <a:pt x="0" y="6"/>
                      </a:cubicBezTo>
                      <a:cubicBezTo>
                        <a:pt x="0" y="2"/>
                        <a:pt x="3" y="0"/>
                        <a:pt x="8" y="0"/>
                      </a:cubicBezTo>
                      <a:cubicBezTo>
                        <a:pt x="10" y="0"/>
                        <a:pt x="12" y="0"/>
                        <a:pt x="13" y="0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1" y="4"/>
                        <a:pt x="10" y="4"/>
                        <a:pt x="9" y="4"/>
                      </a:cubicBezTo>
                      <a:cubicBezTo>
                        <a:pt x="6" y="4"/>
                        <a:pt x="6" y="5"/>
                        <a:pt x="6" y="6"/>
                      </a:cubicBezTo>
                      <a:cubicBezTo>
                        <a:pt x="6" y="7"/>
                        <a:pt x="7" y="8"/>
                        <a:pt x="9" y="9"/>
                      </a:cubicBezTo>
                      <a:cubicBezTo>
                        <a:pt x="13" y="10"/>
                        <a:pt x="15" y="11"/>
                        <a:pt x="15" y="14"/>
                      </a:cubicBezTo>
                      <a:cubicBezTo>
                        <a:pt x="15" y="18"/>
                        <a:pt x="11" y="21"/>
                        <a:pt x="6" y="21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1" name="Freeform 32"/>
                <p:cNvSpPr>
                  <a:spLocks noEditPoints="1"/>
                </p:cNvSpPr>
                <p:nvPr/>
              </p:nvSpPr>
              <p:spPr bwMode="auto">
                <a:xfrm>
                  <a:off x="3965575" y="5969000"/>
                  <a:ext cx="28575" cy="95250"/>
                </a:xfrm>
                <a:custGeom>
                  <a:avLst/>
                  <a:gdLst>
                    <a:gd name="T0" fmla="*/ 4 w 9"/>
                    <a:gd name="T1" fmla="*/ 30 h 30"/>
                    <a:gd name="T2" fmla="*/ 4 w 9"/>
                    <a:gd name="T3" fmla="*/ 13 h 30"/>
                    <a:gd name="T4" fmla="*/ 0 w 9"/>
                    <a:gd name="T5" fmla="*/ 13 h 30"/>
                    <a:gd name="T6" fmla="*/ 0 w 9"/>
                    <a:gd name="T7" fmla="*/ 9 h 30"/>
                    <a:gd name="T8" fmla="*/ 9 w 9"/>
                    <a:gd name="T9" fmla="*/ 9 h 30"/>
                    <a:gd name="T10" fmla="*/ 9 w 9"/>
                    <a:gd name="T11" fmla="*/ 30 h 30"/>
                    <a:gd name="T12" fmla="*/ 4 w 9"/>
                    <a:gd name="T13" fmla="*/ 30 h 30"/>
                    <a:gd name="T14" fmla="*/ 6 w 9"/>
                    <a:gd name="T15" fmla="*/ 6 h 30"/>
                    <a:gd name="T16" fmla="*/ 3 w 9"/>
                    <a:gd name="T17" fmla="*/ 3 h 30"/>
                    <a:gd name="T18" fmla="*/ 6 w 9"/>
                    <a:gd name="T19" fmla="*/ 0 h 30"/>
                    <a:gd name="T20" fmla="*/ 9 w 9"/>
                    <a:gd name="T21" fmla="*/ 3 h 30"/>
                    <a:gd name="T22" fmla="*/ 6 w 9"/>
                    <a:gd name="T23" fmla="*/ 6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9" h="30">
                      <a:moveTo>
                        <a:pt x="4" y="30"/>
                      </a:move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9" y="9"/>
                        <a:pt x="9" y="9"/>
                        <a:pt x="9" y="9"/>
                      </a:cubicBezTo>
                      <a:cubicBezTo>
                        <a:pt x="9" y="30"/>
                        <a:pt x="9" y="30"/>
                        <a:pt x="9" y="30"/>
                      </a:cubicBezTo>
                      <a:lnTo>
                        <a:pt x="4" y="30"/>
                      </a:lnTo>
                      <a:close/>
                      <a:moveTo>
                        <a:pt x="6" y="6"/>
                      </a:moveTo>
                      <a:cubicBezTo>
                        <a:pt x="4" y="6"/>
                        <a:pt x="3" y="5"/>
                        <a:pt x="3" y="3"/>
                      </a:cubicBezTo>
                      <a:cubicBezTo>
                        <a:pt x="3" y="1"/>
                        <a:pt x="4" y="0"/>
                        <a:pt x="6" y="0"/>
                      </a:cubicBezTo>
                      <a:cubicBezTo>
                        <a:pt x="8" y="0"/>
                        <a:pt x="9" y="1"/>
                        <a:pt x="9" y="3"/>
                      </a:cubicBezTo>
                      <a:cubicBezTo>
                        <a:pt x="9" y="5"/>
                        <a:pt x="8" y="6"/>
                        <a:pt x="6" y="6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2" name="Freeform 33"/>
                <p:cNvSpPr>
                  <a:spLocks/>
                </p:cNvSpPr>
                <p:nvPr/>
              </p:nvSpPr>
              <p:spPr bwMode="auto">
                <a:xfrm>
                  <a:off x="4013200" y="5997575"/>
                  <a:ext cx="39687" cy="66675"/>
                </a:xfrm>
                <a:custGeom>
                  <a:avLst/>
                  <a:gdLst>
                    <a:gd name="T0" fmla="*/ 11 w 12"/>
                    <a:gd name="T1" fmla="*/ 5 h 21"/>
                    <a:gd name="T2" fmla="*/ 9 w 12"/>
                    <a:gd name="T3" fmla="*/ 5 h 21"/>
                    <a:gd name="T4" fmla="*/ 5 w 12"/>
                    <a:gd name="T5" fmla="*/ 8 h 21"/>
                    <a:gd name="T6" fmla="*/ 5 w 12"/>
                    <a:gd name="T7" fmla="*/ 21 h 21"/>
                    <a:gd name="T8" fmla="*/ 0 w 12"/>
                    <a:gd name="T9" fmla="*/ 21 h 21"/>
                    <a:gd name="T10" fmla="*/ 0 w 12"/>
                    <a:gd name="T11" fmla="*/ 0 h 21"/>
                    <a:gd name="T12" fmla="*/ 4 w 12"/>
                    <a:gd name="T13" fmla="*/ 0 h 21"/>
                    <a:gd name="T14" fmla="*/ 4 w 12"/>
                    <a:gd name="T15" fmla="*/ 4 h 21"/>
                    <a:gd name="T16" fmla="*/ 10 w 12"/>
                    <a:gd name="T17" fmla="*/ 0 h 21"/>
                    <a:gd name="T18" fmla="*/ 12 w 12"/>
                    <a:gd name="T19" fmla="*/ 0 h 21"/>
                    <a:gd name="T20" fmla="*/ 11 w 12"/>
                    <a:gd name="T21" fmla="*/ 5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2" h="21">
                      <a:moveTo>
                        <a:pt x="11" y="5"/>
                      </a:moveTo>
                      <a:cubicBezTo>
                        <a:pt x="11" y="5"/>
                        <a:pt x="10" y="5"/>
                        <a:pt x="9" y="5"/>
                      </a:cubicBezTo>
                      <a:cubicBezTo>
                        <a:pt x="8" y="5"/>
                        <a:pt x="7" y="6"/>
                        <a:pt x="5" y="8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6" y="1"/>
                        <a:pt x="8" y="0"/>
                        <a:pt x="10" y="0"/>
                      </a:cubicBezTo>
                      <a:cubicBezTo>
                        <a:pt x="11" y="0"/>
                        <a:pt x="11" y="0"/>
                        <a:pt x="12" y="0"/>
                      </a:cubicBezTo>
                      <a:lnTo>
                        <a:pt x="11" y="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3" name="Freeform 34"/>
                <p:cNvSpPr>
                  <a:spLocks noEditPoints="1"/>
                </p:cNvSpPr>
                <p:nvPr/>
              </p:nvSpPr>
              <p:spPr bwMode="auto">
                <a:xfrm>
                  <a:off x="4062413" y="5997575"/>
                  <a:ext cx="66675" cy="66675"/>
                </a:xfrm>
                <a:custGeom>
                  <a:avLst/>
                  <a:gdLst>
                    <a:gd name="T0" fmla="*/ 10 w 21"/>
                    <a:gd name="T1" fmla="*/ 21 h 21"/>
                    <a:gd name="T2" fmla="*/ 0 w 21"/>
                    <a:gd name="T3" fmla="*/ 11 h 21"/>
                    <a:gd name="T4" fmla="*/ 10 w 21"/>
                    <a:gd name="T5" fmla="*/ 0 h 21"/>
                    <a:gd name="T6" fmla="*/ 21 w 21"/>
                    <a:gd name="T7" fmla="*/ 10 h 21"/>
                    <a:gd name="T8" fmla="*/ 10 w 21"/>
                    <a:gd name="T9" fmla="*/ 21 h 21"/>
                    <a:gd name="T10" fmla="*/ 10 w 21"/>
                    <a:gd name="T11" fmla="*/ 4 h 21"/>
                    <a:gd name="T12" fmla="*/ 5 w 21"/>
                    <a:gd name="T13" fmla="*/ 10 h 21"/>
                    <a:gd name="T14" fmla="*/ 10 w 21"/>
                    <a:gd name="T15" fmla="*/ 17 h 21"/>
                    <a:gd name="T16" fmla="*/ 15 w 21"/>
                    <a:gd name="T17" fmla="*/ 11 h 21"/>
                    <a:gd name="T18" fmla="*/ 10 w 21"/>
                    <a:gd name="T19" fmla="*/ 4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1" h="21">
                      <a:moveTo>
                        <a:pt x="10" y="21"/>
                      </a:moveTo>
                      <a:cubicBezTo>
                        <a:pt x="3" y="21"/>
                        <a:pt x="0" y="17"/>
                        <a:pt x="0" y="11"/>
                      </a:cubicBezTo>
                      <a:cubicBezTo>
                        <a:pt x="0" y="4"/>
                        <a:pt x="3" y="0"/>
                        <a:pt x="10" y="0"/>
                      </a:cubicBezTo>
                      <a:cubicBezTo>
                        <a:pt x="17" y="0"/>
                        <a:pt x="21" y="4"/>
                        <a:pt x="21" y="10"/>
                      </a:cubicBezTo>
                      <a:cubicBezTo>
                        <a:pt x="21" y="17"/>
                        <a:pt x="17" y="21"/>
                        <a:pt x="10" y="21"/>
                      </a:cubicBezTo>
                      <a:moveTo>
                        <a:pt x="10" y="4"/>
                      </a:moveTo>
                      <a:cubicBezTo>
                        <a:pt x="7" y="4"/>
                        <a:pt x="5" y="7"/>
                        <a:pt x="5" y="10"/>
                      </a:cubicBezTo>
                      <a:cubicBezTo>
                        <a:pt x="5" y="14"/>
                        <a:pt x="6" y="17"/>
                        <a:pt x="10" y="17"/>
                      </a:cubicBezTo>
                      <a:cubicBezTo>
                        <a:pt x="14" y="17"/>
                        <a:pt x="15" y="14"/>
                        <a:pt x="15" y="11"/>
                      </a:cubicBezTo>
                      <a:cubicBezTo>
                        <a:pt x="15" y="6"/>
                        <a:pt x="14" y="4"/>
                        <a:pt x="10" y="4"/>
                      </a:cubicBezTo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4" name="Oval 35"/>
                <p:cNvSpPr>
                  <a:spLocks noChangeArrowheads="1"/>
                </p:cNvSpPr>
                <p:nvPr/>
              </p:nvSpPr>
              <p:spPr bwMode="auto">
                <a:xfrm>
                  <a:off x="4141788" y="6042025"/>
                  <a:ext cx="19050" cy="22225"/>
                </a:xfrm>
                <a:prstGeom prst="ellipse">
                  <a:avLst/>
                </a:pr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5" name="Freeform 36"/>
                <p:cNvSpPr>
                  <a:spLocks noEditPoints="1"/>
                </p:cNvSpPr>
                <p:nvPr/>
              </p:nvSpPr>
              <p:spPr bwMode="auto">
                <a:xfrm>
                  <a:off x="41767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3 w 18"/>
                    <a:gd name="T3" fmla="*/ 19 h 21"/>
                    <a:gd name="T4" fmla="*/ 7 w 18"/>
                    <a:gd name="T5" fmla="*/ 21 h 21"/>
                    <a:gd name="T6" fmla="*/ 0 w 18"/>
                    <a:gd name="T7" fmla="*/ 15 h 21"/>
                    <a:gd name="T8" fmla="*/ 10 w 18"/>
                    <a:gd name="T9" fmla="*/ 8 h 21"/>
                    <a:gd name="T10" fmla="*/ 13 w 18"/>
                    <a:gd name="T11" fmla="*/ 8 h 21"/>
                    <a:gd name="T12" fmla="*/ 13 w 18"/>
                    <a:gd name="T13" fmla="*/ 7 h 21"/>
                    <a:gd name="T14" fmla="*/ 8 w 18"/>
                    <a:gd name="T15" fmla="*/ 4 h 21"/>
                    <a:gd name="T16" fmla="*/ 2 w 18"/>
                    <a:gd name="T17" fmla="*/ 5 h 21"/>
                    <a:gd name="T18" fmla="*/ 2 w 18"/>
                    <a:gd name="T19" fmla="*/ 1 h 21"/>
                    <a:gd name="T20" fmla="*/ 9 w 18"/>
                    <a:gd name="T21" fmla="*/ 0 h 21"/>
                    <a:gd name="T22" fmla="*/ 18 w 18"/>
                    <a:gd name="T23" fmla="*/ 7 h 21"/>
                    <a:gd name="T24" fmla="*/ 18 w 18"/>
                    <a:gd name="T25" fmla="*/ 21 h 21"/>
                    <a:gd name="T26" fmla="*/ 14 w 18"/>
                    <a:gd name="T27" fmla="*/ 21 h 21"/>
                    <a:gd name="T28" fmla="*/ 13 w 18"/>
                    <a:gd name="T29" fmla="*/ 12 h 21"/>
                    <a:gd name="T30" fmla="*/ 10 w 18"/>
                    <a:gd name="T31" fmla="*/ 12 h 21"/>
                    <a:gd name="T32" fmla="*/ 5 w 18"/>
                    <a:gd name="T33" fmla="*/ 15 h 21"/>
                    <a:gd name="T34" fmla="*/ 8 w 18"/>
                    <a:gd name="T35" fmla="*/ 17 h 21"/>
                    <a:gd name="T36" fmla="*/ 13 w 18"/>
                    <a:gd name="T37" fmla="*/ 15 h 21"/>
                    <a:gd name="T38" fmla="*/ 13 w 18"/>
                    <a:gd name="T39" fmla="*/ 12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3" y="19"/>
                        <a:pt x="13" y="19"/>
                        <a:pt x="13" y="19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3" y="21"/>
                        <a:pt x="0" y="19"/>
                        <a:pt x="0" y="15"/>
                      </a:cubicBezTo>
                      <a:cubicBezTo>
                        <a:pt x="0" y="10"/>
                        <a:pt x="4" y="8"/>
                        <a:pt x="10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7"/>
                        <a:pt x="13" y="7"/>
                        <a:pt x="13" y="7"/>
                      </a:cubicBezTo>
                      <a:cubicBezTo>
                        <a:pt x="13" y="5"/>
                        <a:pt x="12" y="4"/>
                        <a:pt x="8" y="4"/>
                      </a:cubicBezTo>
                      <a:cubicBezTo>
                        <a:pt x="6" y="4"/>
                        <a:pt x="4" y="4"/>
                        <a:pt x="2" y="5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4" y="0"/>
                        <a:pt x="6" y="0"/>
                        <a:pt x="9" y="0"/>
                      </a:cubicBezTo>
                      <a:cubicBezTo>
                        <a:pt x="15" y="0"/>
                        <a:pt x="18" y="2"/>
                        <a:pt x="18" y="7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  <a:moveTo>
                        <a:pt x="13" y="12"/>
                      </a:moveTo>
                      <a:cubicBezTo>
                        <a:pt x="10" y="12"/>
                        <a:pt x="10" y="12"/>
                        <a:pt x="10" y="12"/>
                      </a:cubicBezTo>
                      <a:cubicBezTo>
                        <a:pt x="7" y="12"/>
                        <a:pt x="5" y="13"/>
                        <a:pt x="5" y="15"/>
                      </a:cubicBezTo>
                      <a:cubicBezTo>
                        <a:pt x="5" y="16"/>
                        <a:pt x="6" y="17"/>
                        <a:pt x="8" y="17"/>
                      </a:cubicBezTo>
                      <a:cubicBezTo>
                        <a:pt x="10" y="17"/>
                        <a:pt x="11" y="17"/>
                        <a:pt x="13" y="15"/>
                      </a:cubicBezTo>
                      <a:lnTo>
                        <a:pt x="13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  <p:sp>
              <p:nvSpPr>
                <p:cNvPr id="46" name="Freeform 37"/>
                <p:cNvSpPr>
                  <a:spLocks/>
                </p:cNvSpPr>
                <p:nvPr/>
              </p:nvSpPr>
              <p:spPr bwMode="auto">
                <a:xfrm>
                  <a:off x="4252913" y="5997575"/>
                  <a:ext cx="57150" cy="66675"/>
                </a:xfrm>
                <a:custGeom>
                  <a:avLst/>
                  <a:gdLst>
                    <a:gd name="T0" fmla="*/ 14 w 18"/>
                    <a:gd name="T1" fmla="*/ 21 h 21"/>
                    <a:gd name="T2" fmla="*/ 14 w 18"/>
                    <a:gd name="T3" fmla="*/ 18 h 21"/>
                    <a:gd name="T4" fmla="*/ 7 w 18"/>
                    <a:gd name="T5" fmla="*/ 21 h 21"/>
                    <a:gd name="T6" fmla="*/ 0 w 18"/>
                    <a:gd name="T7" fmla="*/ 13 h 21"/>
                    <a:gd name="T8" fmla="*/ 0 w 18"/>
                    <a:gd name="T9" fmla="*/ 0 h 21"/>
                    <a:gd name="T10" fmla="*/ 5 w 18"/>
                    <a:gd name="T11" fmla="*/ 0 h 21"/>
                    <a:gd name="T12" fmla="*/ 5 w 18"/>
                    <a:gd name="T13" fmla="*/ 12 h 21"/>
                    <a:gd name="T14" fmla="*/ 8 w 18"/>
                    <a:gd name="T15" fmla="*/ 17 h 21"/>
                    <a:gd name="T16" fmla="*/ 13 w 18"/>
                    <a:gd name="T17" fmla="*/ 14 h 21"/>
                    <a:gd name="T18" fmla="*/ 13 w 18"/>
                    <a:gd name="T19" fmla="*/ 0 h 21"/>
                    <a:gd name="T20" fmla="*/ 18 w 18"/>
                    <a:gd name="T21" fmla="*/ 0 h 21"/>
                    <a:gd name="T22" fmla="*/ 18 w 18"/>
                    <a:gd name="T23" fmla="*/ 21 h 21"/>
                    <a:gd name="T24" fmla="*/ 14 w 18"/>
                    <a:gd name="T25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8" h="21">
                      <a:moveTo>
                        <a:pt x="14" y="21"/>
                      </a:moveTo>
                      <a:cubicBezTo>
                        <a:pt x="14" y="18"/>
                        <a:pt x="14" y="18"/>
                        <a:pt x="14" y="18"/>
                      </a:cubicBezTo>
                      <a:cubicBezTo>
                        <a:pt x="12" y="20"/>
                        <a:pt x="10" y="21"/>
                        <a:pt x="7" y="21"/>
                      </a:cubicBezTo>
                      <a:cubicBezTo>
                        <a:pt x="2" y="21"/>
                        <a:pt x="0" y="18"/>
                        <a:pt x="0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2"/>
                        <a:pt x="5" y="12"/>
                        <a:pt x="5" y="12"/>
                      </a:cubicBezTo>
                      <a:cubicBezTo>
                        <a:pt x="5" y="15"/>
                        <a:pt x="6" y="17"/>
                        <a:pt x="8" y="17"/>
                      </a:cubicBezTo>
                      <a:cubicBezTo>
                        <a:pt x="10" y="17"/>
                        <a:pt x="11" y="16"/>
                        <a:pt x="13" y="14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18" y="21"/>
                        <a:pt x="18" y="21"/>
                        <a:pt x="18" y="21"/>
                      </a:cubicBezTo>
                      <a:lnTo>
                        <a:pt x="14" y="2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/>
              </p:spPr>
              <p:txBody>
                <a:bodyPr/>
                <a:lstStyle/>
                <a:p>
                  <a:pPr>
                    <a:defRPr/>
                  </a:pPr>
                  <a:endParaRPr lang="en-AU"/>
                </a:p>
              </p:txBody>
            </p:sp>
          </p:grp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4440" y="3122613"/>
            <a:ext cx="8467494" cy="1080000"/>
          </a:xfrm>
        </p:spPr>
        <p:txBody>
          <a:bodyPr anchor="b" anchorCtr="0">
            <a:normAutofit/>
          </a:bodyPr>
          <a:lstStyle>
            <a:lvl1pPr algn="l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4440" y="4257092"/>
            <a:ext cx="8475710" cy="360040"/>
          </a:xfrm>
        </p:spPr>
        <p:txBody>
          <a:bodyPr>
            <a:normAutofit/>
          </a:bodyPr>
          <a:lstStyle>
            <a:lvl1pPr marL="0" indent="0" algn="l">
              <a:buNone/>
              <a:defRPr sz="2200"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 dirty="0"/>
          </a:p>
        </p:txBody>
      </p:sp>
      <p:sp>
        <p:nvSpPr>
          <p:cNvPr id="27" name="Text Placeholder 14"/>
          <p:cNvSpPr>
            <a:spLocks noGrp="1"/>
          </p:cNvSpPr>
          <p:nvPr>
            <p:ph type="body" sz="quarter" idx="17" hasCustomPrompt="1"/>
          </p:nvPr>
        </p:nvSpPr>
        <p:spPr>
          <a:xfrm>
            <a:off x="360000" y="5625959"/>
            <a:ext cx="4752000" cy="144000"/>
          </a:xfrm>
        </p:spPr>
        <p:txBody>
          <a:bodyPr anchor="ctr">
            <a:noAutofit/>
          </a:bodyPr>
          <a:lstStyle>
            <a:lvl1pPr marL="216000" marR="0" indent="-2160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 b="1" cap="all" baseline="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buFontTx/>
              <a:buNone/>
              <a:defRPr sz="1200">
                <a:solidFill>
                  <a:schemeClr val="bg2"/>
                </a:solidFill>
              </a:defRPr>
            </a:lvl9pPr>
          </a:lstStyle>
          <a:p>
            <a:r>
              <a:rPr lang="en-AU" dirty="0" smtClean="0"/>
              <a:t>Click to Add Business Unit</a:t>
            </a:r>
          </a:p>
        </p:txBody>
      </p:sp>
    </p:spTree>
    <p:extLst>
      <p:ext uri="{BB962C8B-B14F-4D97-AF65-F5344CB8AC3E}">
        <p14:creationId xmlns:p14="http://schemas.microsoft.com/office/powerpoint/2010/main" val="3637967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09613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 spcCol="360000"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4646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60363" y="270000"/>
            <a:ext cx="8460000" cy="85320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None/>
              <a:defRPr sz="3200" b="1">
                <a:solidFill>
                  <a:schemeClr val="accent2"/>
                </a:solidFill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None/>
              <a:defRPr sz="2200" b="1">
                <a:solidFill>
                  <a:schemeClr val="accent1">
                    <a:lumMod val="75000"/>
                  </a:schemeClr>
                </a:solidFill>
              </a:defRPr>
            </a:lvl2pPr>
            <a:lvl3pPr>
              <a:buNone/>
              <a:defRPr sz="2800">
                <a:solidFill>
                  <a:srgbClr val="00A9CE"/>
                </a:solidFill>
              </a:defRPr>
            </a:lvl3pPr>
            <a:lvl4pPr>
              <a:buNone/>
              <a:defRPr sz="2800">
                <a:solidFill>
                  <a:srgbClr val="00A9CE"/>
                </a:solidFill>
              </a:defRPr>
            </a:lvl4pPr>
            <a:lvl5pPr>
              <a:buNone/>
              <a:defRPr sz="2800">
                <a:solidFill>
                  <a:srgbClr val="00A9CE"/>
                </a:solidFill>
              </a:defRPr>
            </a:lvl5pPr>
          </a:lstStyle>
          <a:p>
            <a:pPr lvl="0"/>
            <a:r>
              <a:rPr lang="en-US" dirty="0" smtClean="0"/>
              <a:t>Click to edit Master title style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98312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1550" y="1268413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20471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896000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 userDrawn="1"/>
        </p:nvGrpSpPr>
        <p:grpSpPr>
          <a:xfrm>
            <a:off x="-9525" y="6051550"/>
            <a:ext cx="9169400" cy="849313"/>
            <a:chOff x="-9525" y="6051550"/>
            <a:chExt cx="9169400" cy="849313"/>
          </a:xfrm>
        </p:grpSpPr>
        <p:sp>
          <p:nvSpPr>
            <p:cNvPr id="8" name="AutoShape 4"/>
            <p:cNvSpPr>
              <a:spLocks noChangeAspect="1" noChangeArrowheads="1" noTextEdit="1"/>
            </p:cNvSpPr>
            <p:nvPr userDrawn="1"/>
          </p:nvSpPr>
          <p:spPr bwMode="auto">
            <a:xfrm>
              <a:off x="-7938" y="6056313"/>
              <a:ext cx="9161463" cy="80168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9" name="Rectangle 6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0" name="Rectangle 7"/>
            <p:cNvSpPr>
              <a:spLocks noChangeArrowheads="1"/>
            </p:cNvSpPr>
            <p:nvPr userDrawn="1"/>
          </p:nvSpPr>
          <p:spPr bwMode="auto">
            <a:xfrm>
              <a:off x="1588" y="6367463"/>
              <a:ext cx="9142412" cy="49053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1" name="Freeform 8"/>
            <p:cNvSpPr>
              <a:spLocks noEditPoints="1"/>
            </p:cNvSpPr>
            <p:nvPr userDrawn="1"/>
          </p:nvSpPr>
          <p:spPr bwMode="auto">
            <a:xfrm>
              <a:off x="1588" y="6065837"/>
              <a:ext cx="9142412" cy="690562"/>
            </a:xfrm>
            <a:custGeom>
              <a:avLst/>
              <a:gdLst>
                <a:gd name="T0" fmla="*/ 2880 w 2880"/>
                <a:gd name="T1" fmla="*/ 14 h 217"/>
                <a:gd name="T2" fmla="*/ 2817 w 2880"/>
                <a:gd name="T3" fmla="*/ 14 h 217"/>
                <a:gd name="T4" fmla="*/ 2486 w 2880"/>
                <a:gd name="T5" fmla="*/ 95 h 217"/>
                <a:gd name="T6" fmla="*/ 2486 w 2880"/>
                <a:gd name="T7" fmla="*/ 95 h 217"/>
                <a:gd name="T8" fmla="*/ 2880 w 2880"/>
                <a:gd name="T9" fmla="*/ 95 h 217"/>
                <a:gd name="T10" fmla="*/ 2880 w 2880"/>
                <a:gd name="T11" fmla="*/ 217 h 217"/>
                <a:gd name="T12" fmla="*/ 2880 w 2880"/>
                <a:gd name="T13" fmla="*/ 217 h 217"/>
                <a:gd name="T14" fmla="*/ 2880 w 2880"/>
                <a:gd name="T15" fmla="*/ 14 h 217"/>
                <a:gd name="T16" fmla="*/ 2171 w 2880"/>
                <a:gd name="T17" fmla="*/ 0 h 217"/>
                <a:gd name="T18" fmla="*/ 0 w 2880"/>
                <a:gd name="T19" fmla="*/ 0 h 217"/>
                <a:gd name="T20" fmla="*/ 0 w 2880"/>
                <a:gd name="T21" fmla="*/ 95 h 217"/>
                <a:gd name="T22" fmla="*/ 2486 w 2880"/>
                <a:gd name="T23" fmla="*/ 95 h 217"/>
                <a:gd name="T24" fmla="*/ 2486 w 2880"/>
                <a:gd name="T25" fmla="*/ 95 h 217"/>
                <a:gd name="T26" fmla="*/ 2486 w 2880"/>
                <a:gd name="T27" fmla="*/ 95 h 217"/>
                <a:gd name="T28" fmla="*/ 2486 w 2880"/>
                <a:gd name="T29" fmla="*/ 95 h 217"/>
                <a:gd name="T30" fmla="*/ 2171 w 2880"/>
                <a:gd name="T31" fmla="*/ 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880" h="217">
                  <a:moveTo>
                    <a:pt x="2880" y="14"/>
                  </a:moveTo>
                  <a:cubicBezTo>
                    <a:pt x="2817" y="14"/>
                    <a:pt x="2817" y="14"/>
                    <a:pt x="2817" y="14"/>
                  </a:cubicBezTo>
                  <a:cubicBezTo>
                    <a:pt x="2616" y="14"/>
                    <a:pt x="2542" y="74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880" y="95"/>
                    <a:pt x="2880" y="95"/>
                    <a:pt x="2880" y="95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217"/>
                    <a:pt x="2880" y="217"/>
                    <a:pt x="2880" y="217"/>
                  </a:cubicBezTo>
                  <a:cubicBezTo>
                    <a:pt x="2880" y="14"/>
                    <a:pt x="2880" y="14"/>
                    <a:pt x="2880" y="14"/>
                  </a:cubicBezTo>
                  <a:moveTo>
                    <a:pt x="217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86" y="95"/>
                    <a:pt x="2486" y="95"/>
                    <a:pt x="2486" y="95"/>
                  </a:cubicBezTo>
                  <a:cubicBezTo>
                    <a:pt x="2419" y="39"/>
                    <a:pt x="2306" y="0"/>
                    <a:pt x="2171" y="0"/>
                  </a:cubicBezTo>
                </a:path>
              </a:pathLst>
            </a:custGeom>
            <a:solidFill>
              <a:srgbClr val="BFBFBF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2" name="Freeform 9"/>
            <p:cNvSpPr>
              <a:spLocks noEditPoints="1"/>
            </p:cNvSpPr>
            <p:nvPr userDrawn="1"/>
          </p:nvSpPr>
          <p:spPr bwMode="auto">
            <a:xfrm>
              <a:off x="1588" y="6367463"/>
              <a:ext cx="9142412" cy="388937"/>
            </a:xfrm>
            <a:custGeom>
              <a:avLst/>
              <a:gdLst>
                <a:gd name="T0" fmla="*/ 2486 w 2880"/>
                <a:gd name="T1" fmla="*/ 0 h 122"/>
                <a:gd name="T2" fmla="*/ 0 w 2880"/>
                <a:gd name="T3" fmla="*/ 0 h 122"/>
                <a:gd name="T4" fmla="*/ 0 w 2880"/>
                <a:gd name="T5" fmla="*/ 13 h 122"/>
                <a:gd name="T6" fmla="*/ 2289 w 2880"/>
                <a:gd name="T7" fmla="*/ 13 h 122"/>
                <a:gd name="T8" fmla="*/ 2486 w 2880"/>
                <a:gd name="T9" fmla="*/ 0 h 122"/>
                <a:gd name="T10" fmla="*/ 2880 w 2880"/>
                <a:gd name="T11" fmla="*/ 0 h 122"/>
                <a:gd name="T12" fmla="*/ 2486 w 2880"/>
                <a:gd name="T13" fmla="*/ 0 h 122"/>
                <a:gd name="T14" fmla="*/ 2813 w 2880"/>
                <a:gd name="T15" fmla="*/ 122 h 122"/>
                <a:gd name="T16" fmla="*/ 2880 w 2880"/>
                <a:gd name="T17" fmla="*/ 122 h 122"/>
                <a:gd name="T18" fmla="*/ 2880 w 2880"/>
                <a:gd name="T1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80" h="122">
                  <a:moveTo>
                    <a:pt x="248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2289" y="13"/>
                    <a:pt x="2289" y="13"/>
                    <a:pt x="2289" y="13"/>
                  </a:cubicBezTo>
                  <a:cubicBezTo>
                    <a:pt x="2418" y="13"/>
                    <a:pt x="2459" y="10"/>
                    <a:pt x="2486" y="0"/>
                  </a:cubicBezTo>
                  <a:moveTo>
                    <a:pt x="2880" y="0"/>
                  </a:moveTo>
                  <a:cubicBezTo>
                    <a:pt x="2486" y="0"/>
                    <a:pt x="2486" y="0"/>
                    <a:pt x="2486" y="0"/>
                  </a:cubicBezTo>
                  <a:cubicBezTo>
                    <a:pt x="2554" y="56"/>
                    <a:pt x="2645" y="122"/>
                    <a:pt x="2813" y="122"/>
                  </a:cubicBezTo>
                  <a:cubicBezTo>
                    <a:pt x="2854" y="122"/>
                    <a:pt x="2880" y="122"/>
                    <a:pt x="2880" y="122"/>
                  </a:cubicBezTo>
                  <a:cubicBezTo>
                    <a:pt x="2880" y="0"/>
                    <a:pt x="2880" y="0"/>
                    <a:pt x="2880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3" name="Freeform 10"/>
            <p:cNvSpPr>
              <a:spLocks/>
            </p:cNvSpPr>
            <p:nvPr userDrawn="1"/>
          </p:nvSpPr>
          <p:spPr bwMode="auto">
            <a:xfrm>
              <a:off x="1588" y="6110288"/>
              <a:ext cx="7891462" cy="298450"/>
            </a:xfrm>
            <a:custGeom>
              <a:avLst/>
              <a:gdLst>
                <a:gd name="T0" fmla="*/ 2486 w 2486"/>
                <a:gd name="T1" fmla="*/ 81 h 94"/>
                <a:gd name="T2" fmla="*/ 2171 w 2486"/>
                <a:gd name="T3" fmla="*/ 0 h 94"/>
                <a:gd name="T4" fmla="*/ 0 w 2486"/>
                <a:gd name="T5" fmla="*/ 0 h 94"/>
                <a:gd name="T6" fmla="*/ 0 w 2486"/>
                <a:gd name="T7" fmla="*/ 94 h 94"/>
                <a:gd name="T8" fmla="*/ 2289 w 2486"/>
                <a:gd name="T9" fmla="*/ 94 h 94"/>
                <a:gd name="T10" fmla="*/ 2486 w 2486"/>
                <a:gd name="T11" fmla="*/ 8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86" h="94">
                  <a:moveTo>
                    <a:pt x="2486" y="81"/>
                  </a:moveTo>
                  <a:cubicBezTo>
                    <a:pt x="2410" y="38"/>
                    <a:pt x="2306" y="0"/>
                    <a:pt x="217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2289" y="94"/>
                    <a:pt x="2289" y="94"/>
                    <a:pt x="2289" y="94"/>
                  </a:cubicBezTo>
                  <a:cubicBezTo>
                    <a:pt x="2418" y="94"/>
                    <a:pt x="2459" y="91"/>
                    <a:pt x="2486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4" name="Freeform 11"/>
            <p:cNvSpPr>
              <a:spLocks/>
            </p:cNvSpPr>
            <p:nvPr userDrawn="1"/>
          </p:nvSpPr>
          <p:spPr bwMode="auto">
            <a:xfrm>
              <a:off x="7893050" y="6110285"/>
              <a:ext cx="1250950" cy="601662"/>
            </a:xfrm>
            <a:custGeom>
              <a:avLst/>
              <a:gdLst>
                <a:gd name="T0" fmla="*/ 331 w 394"/>
                <a:gd name="T1" fmla="*/ 0 h 189"/>
                <a:gd name="T2" fmla="*/ 0 w 394"/>
                <a:gd name="T3" fmla="*/ 81 h 189"/>
                <a:gd name="T4" fmla="*/ 327 w 394"/>
                <a:gd name="T5" fmla="*/ 189 h 189"/>
                <a:gd name="T6" fmla="*/ 394 w 394"/>
                <a:gd name="T7" fmla="*/ 189 h 189"/>
                <a:gd name="T8" fmla="*/ 394 w 394"/>
                <a:gd name="T9" fmla="*/ 0 h 189"/>
                <a:gd name="T10" fmla="*/ 331 w 394"/>
                <a:gd name="T11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4" h="189">
                  <a:moveTo>
                    <a:pt x="331" y="0"/>
                  </a:moveTo>
                  <a:cubicBezTo>
                    <a:pt x="130" y="0"/>
                    <a:pt x="56" y="60"/>
                    <a:pt x="0" y="81"/>
                  </a:cubicBezTo>
                  <a:cubicBezTo>
                    <a:pt x="89" y="131"/>
                    <a:pt x="159" y="189"/>
                    <a:pt x="327" y="189"/>
                  </a:cubicBezTo>
                  <a:cubicBezTo>
                    <a:pt x="368" y="189"/>
                    <a:pt x="394" y="189"/>
                    <a:pt x="394" y="189"/>
                  </a:cubicBezTo>
                  <a:cubicBezTo>
                    <a:pt x="394" y="0"/>
                    <a:pt x="394" y="0"/>
                    <a:pt x="394" y="0"/>
                  </a:cubicBezTo>
                  <a:lnTo>
                    <a:pt x="331" y="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en-AU"/>
            </a:p>
          </p:txBody>
        </p:sp>
        <p:sp>
          <p:nvSpPr>
            <p:cNvPr id="15" name="AutoShape 81"/>
            <p:cNvSpPr>
              <a:spLocks noChangeAspect="1" noChangeArrowheads="1" noTextEdit="1"/>
            </p:cNvSpPr>
            <p:nvPr/>
          </p:nvSpPr>
          <p:spPr bwMode="auto">
            <a:xfrm>
              <a:off x="-9525" y="6051550"/>
              <a:ext cx="91694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84"/>
            <p:cNvSpPr>
              <a:spLocks noChangeArrowheads="1"/>
            </p:cNvSpPr>
            <p:nvPr/>
          </p:nvSpPr>
          <p:spPr bwMode="auto">
            <a:xfrm>
              <a:off x="-9525" y="6356350"/>
              <a:ext cx="9167813" cy="5445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pic>
          <p:nvPicPr>
            <p:cNvPr id="17" name="Picture 78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8459788" y="6191250"/>
              <a:ext cx="454025" cy="454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776" y="274638"/>
            <a:ext cx="8461374" cy="85248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775" y="1268413"/>
            <a:ext cx="8461375" cy="45728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991" y="6504332"/>
            <a:ext cx="6083845" cy="12427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330200" y="6504332"/>
            <a:ext cx="288789" cy="12734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2ABE124A-B5C5-46E0-B944-45307B126769}" type="slidenum">
              <a:rPr lang="en-AU" smtClean="0"/>
              <a:pPr/>
              <a:t>‹#›</a:t>
            </a:fld>
            <a:r>
              <a:rPr lang="en-AU" dirty="0" smtClean="0"/>
              <a:t>  |</a:t>
            </a:r>
            <a:endParaRPr lang="en-AU" dirty="0"/>
          </a:p>
        </p:txBody>
      </p:sp>
      <p:sp>
        <p:nvSpPr>
          <p:cNvPr id="36" name="AutoShape 4"/>
          <p:cNvSpPr>
            <a:spLocks noChangeAspect="1" noChangeArrowheads="1" noTextEdit="1"/>
          </p:cNvSpPr>
          <p:nvPr userDrawn="1"/>
        </p:nvSpPr>
        <p:spPr bwMode="auto">
          <a:xfrm>
            <a:off x="3175" y="3326606"/>
            <a:ext cx="9161463" cy="80168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38" name="Rectangle 7"/>
          <p:cNvSpPr>
            <a:spLocks noChangeArrowheads="1"/>
          </p:cNvSpPr>
          <p:nvPr userDrawn="1"/>
        </p:nvSpPr>
        <p:spPr bwMode="auto">
          <a:xfrm>
            <a:off x="12701" y="3637756"/>
            <a:ext cx="9142412" cy="490537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en-AU"/>
          </a:p>
        </p:txBody>
      </p:sp>
      <p:sp>
        <p:nvSpPr>
          <p:cNvPr id="43" name="AutoShape 81"/>
          <p:cNvSpPr>
            <a:spLocks noChangeAspect="1" noChangeArrowheads="1" noTextEdit="1"/>
          </p:cNvSpPr>
          <p:nvPr/>
        </p:nvSpPr>
        <p:spPr bwMode="auto">
          <a:xfrm>
            <a:off x="1588" y="3321843"/>
            <a:ext cx="91694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4" name="Rectangle 84"/>
          <p:cNvSpPr>
            <a:spLocks noChangeArrowheads="1"/>
          </p:cNvSpPr>
          <p:nvPr/>
        </p:nvSpPr>
        <p:spPr bwMode="auto">
          <a:xfrm>
            <a:off x="1588" y="3626643"/>
            <a:ext cx="9167813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935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49" r:id="rId3"/>
    <p:sldLayoutId id="2147483650" r:id="rId4"/>
    <p:sldLayoutId id="2147483655" r:id="rId5"/>
    <p:sldLayoutId id="2147483680" r:id="rId6"/>
    <p:sldLayoutId id="2147483679" r:id="rId7"/>
    <p:sldLayoutId id="2147483661" r:id="rId8"/>
    <p:sldLayoutId id="2147483663" r:id="rId9"/>
    <p:sldLayoutId id="2147483664" r:id="rId10"/>
    <p:sldLayoutId id="2147483667" r:id="rId11"/>
    <p:sldLayoutId id="2147483665" r:id="rId12"/>
    <p:sldLayoutId id="2147483682" r:id="rId13"/>
    <p:sldLayoutId id="2147483681" r:id="rId14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216000" indent="-2160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32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8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864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80000" indent="-216000" algn="l" defTabSz="914400" rtl="0" eaLnBrk="1" latinLnBrk="0" hangingPunct="1">
        <a:lnSpc>
          <a:spcPct val="90000"/>
        </a:lnSpc>
        <a:spcBef>
          <a:spcPts val="600"/>
        </a:spcBef>
        <a:buFont typeface="Calibri" pitchFamily="34" charset="0"/>
        <a:buChar char="•"/>
        <a:tabLst/>
        <a:defRPr sz="18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microsoft.com/office/2007/relationships/hdphoto" Target="../media/hdphoto1.wdp"/><Relationship Id="rId5" Type="http://schemas.openxmlformats.org/officeDocument/2006/relationships/image" Target="../media/image6.png"/><Relationship Id="rId10" Type="http://schemas.microsoft.com/office/2007/relationships/hdphoto" Target="../media/hdphoto3.wdp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0.png"/><Relationship Id="rId7" Type="http://schemas.openxmlformats.org/officeDocument/2006/relationships/hyperlink" Target="https://itunes.apple.com/us/app/csiro-energise/id1352826934?ls=1&amp;mt=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hyperlink" Target="https://play.google.com/store/apps/details?id=com.imsx.csiroeudm" TargetMode="External"/><Relationship Id="rId4" Type="http://schemas.openxmlformats.org/officeDocument/2006/relationships/hyperlink" Target="https://ws.energise.csiro.au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CSIRO Energise</a:t>
            </a:r>
            <a:endParaRPr lang="en-AU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AU" dirty="0" smtClean="0"/>
              <a:t>A </a:t>
            </a:r>
            <a:r>
              <a:rPr lang="en-AU" dirty="0"/>
              <a:t>new app that allows </a:t>
            </a:r>
            <a:r>
              <a:rPr lang="en-AU" dirty="0" smtClean="0"/>
              <a:t>Australian households to contribute </a:t>
            </a:r>
            <a:r>
              <a:rPr lang="en-AU" dirty="0"/>
              <a:t>to </a:t>
            </a:r>
            <a:r>
              <a:rPr lang="en-AU" dirty="0" smtClean="0"/>
              <a:t>national </a:t>
            </a:r>
            <a:r>
              <a:rPr lang="en-AU" dirty="0"/>
              <a:t>energy </a:t>
            </a:r>
            <a:r>
              <a:rPr lang="en-AU" dirty="0" smtClean="0"/>
              <a:t>research</a:t>
            </a:r>
            <a:endParaRPr lang="en-AU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Energy</a:t>
            </a: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613" b="19695"/>
          <a:stretch/>
        </p:blipFill>
        <p:spPr bwMode="auto">
          <a:xfrm>
            <a:off x="0" y="-1"/>
            <a:ext cx="9144000" cy="3212977"/>
          </a:xfrm>
          <a:prstGeom prst="rect">
            <a:avLst/>
          </a:prstGeom>
          <a:noFill/>
        </p:spPr>
      </p:pic>
      <p:sp>
        <p:nvSpPr>
          <p:cNvPr id="12" name="Subtitle 4"/>
          <p:cNvSpPr txBox="1">
            <a:spLocks/>
          </p:cNvSpPr>
          <p:nvPr/>
        </p:nvSpPr>
        <p:spPr>
          <a:xfrm>
            <a:off x="336224" y="4725144"/>
            <a:ext cx="8475710" cy="3600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2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None/>
              <a:tabLst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 smtClean="0">
                <a:solidFill>
                  <a:schemeClr val="accent2"/>
                </a:solidFill>
              </a:rPr>
              <a:t>www.csiro.au/Energise</a:t>
            </a:r>
            <a:r>
              <a:rPr lang="en-AU" dirty="0" smtClean="0"/>
              <a:t> </a:t>
            </a:r>
          </a:p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83728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5292080" y="1268760"/>
            <a:ext cx="3240360" cy="4680520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AU" dirty="0" smtClean="0"/>
              <a:t>How Australians use and interact with energy is constantly changing</a:t>
            </a:r>
          </a:p>
          <a:p>
            <a:pPr>
              <a:spcAft>
                <a:spcPts val="1200"/>
              </a:spcAft>
            </a:pPr>
            <a:r>
              <a:rPr lang="en-AU" dirty="0" smtClean="0"/>
              <a:t>Our understanding of consumer choices, decision-making and behaviour is far from complete</a:t>
            </a:r>
          </a:p>
          <a:p>
            <a:pPr>
              <a:spcAft>
                <a:spcPts val="1200"/>
              </a:spcAft>
            </a:pPr>
            <a:r>
              <a:rPr lang="en-AU" dirty="0" smtClean="0"/>
              <a:t>Highly integrated and longitudinal surveying of energy consumers can help fill key data and knowledge gaps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2878" t="1539" r="1808" b="1539"/>
          <a:stretch/>
        </p:blipFill>
        <p:spPr>
          <a:xfrm>
            <a:off x="467544" y="1196752"/>
            <a:ext cx="4574564" cy="4386570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991" y="6504332"/>
            <a:ext cx="6083845" cy="124274"/>
          </a:xfrm>
        </p:spPr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Why is energy consumer surveying important?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1980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Why CSIRO Energise?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268413"/>
            <a:ext cx="8461375" cy="4824883"/>
          </a:xfrm>
        </p:spPr>
        <p:txBody>
          <a:bodyPr>
            <a:normAutofit/>
          </a:bodyPr>
          <a:lstStyle/>
          <a:p>
            <a:r>
              <a:rPr lang="en-AU" dirty="0" smtClean="0"/>
              <a:t>Traditionally, CSIRO used postal and online panel surveys to collect data from energy consumers. But these methods were found to have some drawbacks.  </a:t>
            </a:r>
          </a:p>
          <a:p>
            <a:pPr lvl="2"/>
            <a:r>
              <a:rPr lang="en-AU" dirty="0" smtClean="0"/>
              <a:t>Postal surveys are often time-consuming and costly</a:t>
            </a:r>
          </a:p>
          <a:p>
            <a:pPr lvl="2"/>
            <a:r>
              <a:rPr lang="en-AU" dirty="0" smtClean="0"/>
              <a:t>Online panel surveys can present challenges for data quality</a:t>
            </a:r>
          </a:p>
          <a:p>
            <a:pPr lvl="2"/>
            <a:r>
              <a:rPr lang="en-AU" dirty="0" smtClean="0"/>
              <a:t>Surveys are typically once-off, capturing a single point in time (e.g. cross-sectional data collection)</a:t>
            </a:r>
          </a:p>
          <a:p>
            <a:endParaRPr lang="en-AU" sz="1000" dirty="0" smtClean="0"/>
          </a:p>
          <a:p>
            <a:r>
              <a:rPr lang="en-AU" dirty="0" smtClean="0"/>
              <a:t>To address these issues, a multi-disciplinary team of CSIRO researchers developed a new method for </a:t>
            </a:r>
            <a:r>
              <a:rPr lang="en-AU" dirty="0"/>
              <a:t>c</a:t>
            </a:r>
            <a:r>
              <a:rPr lang="en-AU" dirty="0" smtClean="0"/>
              <a:t>onducting integrated, longitudinal and nation-wide surveying of energy consumers.</a:t>
            </a:r>
          </a:p>
          <a:p>
            <a:pPr marL="0" indent="0">
              <a:buNone/>
            </a:pPr>
            <a:endParaRPr lang="en-AU" sz="1000" dirty="0" smtClean="0"/>
          </a:p>
          <a:p>
            <a:r>
              <a:rPr lang="en-AU" dirty="0" smtClean="0"/>
              <a:t>In mid-2018, CSIRO </a:t>
            </a:r>
            <a:r>
              <a:rPr lang="en-AU" dirty="0"/>
              <a:t>Energise </a:t>
            </a:r>
            <a:r>
              <a:rPr lang="en-AU" dirty="0" smtClean="0"/>
              <a:t>– a smart device application available for mobile phone and table devices – was officially launched.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663085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is CSIRO Energise?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24744"/>
            <a:ext cx="8461375" cy="4896891"/>
          </a:xfrm>
        </p:spPr>
        <p:txBody>
          <a:bodyPr>
            <a:normAutofit/>
          </a:bodyPr>
          <a:lstStyle/>
          <a:p>
            <a:r>
              <a:rPr lang="en-AU" dirty="0" smtClean="0"/>
              <a:t>CSIRO Energise allows everyday Australians to take part in short surveys on a regular basis, shedding light on how people consume, generate and interact with energy over time</a:t>
            </a:r>
          </a:p>
          <a:p>
            <a:r>
              <a:rPr lang="en-AU" dirty="0"/>
              <a:t>D</a:t>
            </a:r>
            <a:r>
              <a:rPr lang="en-AU" dirty="0" smtClean="0"/>
              <a:t>esigned as a two-way communication tool: users receive regular insights (e.g. summaries of research findings) via the app</a:t>
            </a:r>
          </a:p>
          <a:p>
            <a:r>
              <a:rPr lang="en-AU" dirty="0" smtClean="0"/>
              <a:t>Key benefits over traditional data collection methods include more dynamic, longitudinal and on-demand surveying, as well as the ability for time/weather-dependent surveys </a:t>
            </a:r>
          </a:p>
          <a:p>
            <a:pPr lvl="0"/>
            <a:r>
              <a:rPr lang="en-AU" dirty="0" smtClean="0"/>
              <a:t>Various strategies have been used to optimise initial uptake and ongoing usage, and ultimately ensure an optimal user experience:</a:t>
            </a:r>
          </a:p>
          <a:p>
            <a:pPr marL="365125" lvl="2" indent="-182563">
              <a:tabLst>
                <a:tab pos="450850" algn="l"/>
              </a:tabLst>
            </a:pPr>
            <a:r>
              <a:rPr lang="en-AU" dirty="0" smtClean="0"/>
              <a:t>Focus on ease and simplicity, e.g. sign-up process is quick and straightforward; clear consent materials; user-friendly interface; bite-sized surveys</a:t>
            </a:r>
          </a:p>
          <a:p>
            <a:pPr marL="365125" lvl="2" indent="-182563">
              <a:tabLst>
                <a:tab pos="450850" algn="l"/>
              </a:tabLst>
            </a:pPr>
            <a:r>
              <a:rPr lang="en-AU" dirty="0" smtClean="0"/>
              <a:t>Emphasis on citizen science and appealing to people’s intrinsic motivation</a:t>
            </a:r>
          </a:p>
          <a:p>
            <a:pPr marL="365125" lvl="2" indent="-182563">
              <a:tabLst>
                <a:tab pos="450850" algn="l"/>
              </a:tabLst>
            </a:pPr>
            <a:r>
              <a:rPr lang="en-AU" dirty="0" smtClean="0"/>
              <a:t>Includes elements of gamification, e.g. in-app leaderboard, points and awards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93513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31307" y="692696"/>
            <a:ext cx="8881386" cy="4160355"/>
            <a:chOff x="113664" y="487950"/>
            <a:chExt cx="8881386" cy="416035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144" y="487950"/>
              <a:ext cx="1914874" cy="414857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62" t="14949" r="182"/>
            <a:stretch/>
          </p:blipFill>
          <p:spPr>
            <a:xfrm>
              <a:off x="1800259" y="1119913"/>
              <a:ext cx="1930342" cy="35283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1949" b="98637" l="10811" r="86629">
                          <a14:foregroundMark x1="17781" y1="22855" x2="80797" y2="90858"/>
                          <a14:foregroundMark x1="46515" y1="84924" x2="22475" y2="50922"/>
                          <a14:foregroundMark x1="71977" y1="71772" x2="64723" y2="26945"/>
                          <a14:foregroundMark x1="32717" y1="28388" x2="63300" y2="53328"/>
                          <a14:foregroundMark x1="53770" y1="90858" x2="55192" y2="23015"/>
                          <a14:foregroundMark x1="39260" y1="22213" x2="33428" y2="86929"/>
                          <a14:foregroundMark x1="23186" y1="86929" x2="24324" y2="22614"/>
                          <a14:foregroundMark x1="73542" y1="26945" x2="77525" y2="81235"/>
                          <a14:foregroundMark x1="71266" y1="85565" x2="52347" y2="80032"/>
                          <a14:foregroundMark x1="30441" y1="89254" x2="22048" y2="67923"/>
                          <a14:foregroundMark x1="42105" y1="72013" x2="51209" y2="57899"/>
                          <a14:foregroundMark x1="62589" y1="64796" x2="62589" y2="38573"/>
                          <a14:foregroundMark x1="51209" y1="49078" x2="42817" y2="44106"/>
                          <a14:foregroundMark x1="26458" y1="28549" x2="70128" y2="27747"/>
                          <a14:foregroundMark x1="45092" y1="38412" x2="48649" y2="20770"/>
                          <a14:foregroundMark x1="79232" y1="25902" x2="78521" y2="55172"/>
                          <a14:foregroundMark x1="59317" y1="41059" x2="60313" y2="31836"/>
                          <a14:foregroundMark x1="52347" y1="38813" x2="48364" y2="30634"/>
                          <a14:foregroundMark x1="79659" y1="54771" x2="78236" y2="87410"/>
                          <a14:foregroundMark x1="66145" y1="87971" x2="57468" y2="83079"/>
                          <a14:foregroundMark x1="65434" y1="80433" x2="59317" y2="73857"/>
                          <a14:foregroundMark x1="46942" y1="73216" x2="46515" y2="77306"/>
                          <a14:foregroundMark x1="51209" y1="78188" x2="59317" y2="78188"/>
                          <a14:foregroundMark x1="50213" y1="84523" x2="45092" y2="75060"/>
                          <a14:foregroundMark x1="49502" y1="87811" x2="36984" y2="86768"/>
                          <a14:foregroundMark x1="18492" y1="85966" x2="19203" y2="30393"/>
                          <a14:foregroundMark x1="27881" y1="43304" x2="32290" y2="54210"/>
                          <a14:foregroundMark x1="43954" y1="60545" x2="43670" y2="54771"/>
                          <a14:foregroundMark x1="27169" y1="64395" x2="28307" y2="72414"/>
                          <a14:foregroundMark x1="32006" y1="44106" x2="32290" y2="5004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09" r="12817"/>
            <a:stretch/>
          </p:blipFill>
          <p:spPr>
            <a:xfrm>
              <a:off x="7230529" y="550744"/>
              <a:ext cx="1764521" cy="402298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14034" b="99278" l="10969" r="86610">
                          <a14:foregroundMark x1="17094" y1="24459" x2="82051" y2="37370"/>
                          <a14:foregroundMark x1="78775" y1="24298" x2="17094" y2="36407"/>
                          <a14:foregroundMark x1="48148" y1="40497" x2="47009" y2="20369"/>
                          <a14:foregroundMark x1="16809" y1="30393" x2="37892" y2="30634"/>
                          <a14:foregroundMark x1="42593" y1="27586" x2="36040" y2="24298"/>
                          <a14:foregroundMark x1="63390" y1="31836" x2="76923" y2="28789"/>
                          <a14:foregroundMark x1="57977" y1="35124" x2="30912" y2="3576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077" r="11948"/>
            <a:stretch/>
          </p:blipFill>
          <p:spPr>
            <a:xfrm>
              <a:off x="3653643" y="531836"/>
              <a:ext cx="1763552" cy="402077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ackgroundRemoval t="11628" b="99278" l="9972" r="87322">
                          <a14:foregroundMark x1="41026" y1="91018" x2="45442" y2="19727"/>
                          <a14:foregroundMark x1="71652" y1="92702" x2="67236" y2="21572"/>
                          <a14:foregroundMark x1="28632" y1="89174" x2="31909" y2="20770"/>
                          <a14:foregroundMark x1="15812" y1="26704" x2="81054" y2="26063"/>
                          <a14:foregroundMark x1="23219" y1="61508" x2="22080" y2="23416"/>
                          <a14:foregroundMark x1="73504" y1="28709" x2="73504" y2="28709"/>
                          <a14:foregroundMark x1="73077" y1="33039" x2="72792" y2="18685"/>
                          <a14:foregroundMark x1="40598" y1="44507" x2="23932" y2="42662"/>
                          <a14:foregroundMark x1="21652" y1="53087" x2="15100" y2="43304"/>
                          <a14:foregroundMark x1="74217" y1="51243" x2="80342" y2="43464"/>
                          <a14:foregroundMark x1="77493" y1="29992" x2="81481" y2="4081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721" r="12303"/>
            <a:stretch/>
          </p:blipFill>
          <p:spPr>
            <a:xfrm>
              <a:off x="113664" y="531837"/>
              <a:ext cx="1763552" cy="4020773"/>
            </a:xfrm>
            <a:prstGeom prst="rect">
              <a:avLst/>
            </a:prstGeom>
          </p:spPr>
        </p:pic>
      </p:grpSp>
      <p:sp>
        <p:nvSpPr>
          <p:cNvPr id="12" name="Text Placeholder 5"/>
          <p:cNvSpPr txBox="1">
            <a:spLocks/>
          </p:cNvSpPr>
          <p:nvPr/>
        </p:nvSpPr>
        <p:spPr>
          <a:xfrm>
            <a:off x="360363" y="1127250"/>
            <a:ext cx="8460000" cy="853200"/>
          </a:xfrm>
          <a:prstGeom prst="rect">
            <a:avLst/>
          </a:prstGeom>
        </p:spPr>
        <p:txBody>
          <a:bodyPr>
            <a:normAutofit/>
          </a:bodyPr>
          <a:lstStyle>
            <a:lvl1pPr marL="216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32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64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0000" indent="-216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Calibri" pitchFamily="34" charset="0"/>
              <a:buChar char="•"/>
              <a:tabLst/>
              <a:defRPr sz="18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40584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What type of data is collected?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268413"/>
            <a:ext cx="8461375" cy="482488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AU" dirty="0" smtClean="0"/>
              <a:t>Surveys delivered through CSIRO Energise cover a range of topics:</a:t>
            </a:r>
          </a:p>
          <a:p>
            <a:pPr lvl="2"/>
            <a:r>
              <a:rPr lang="en-AU" dirty="0" smtClean="0"/>
              <a:t>Demographics (e.g. age, gender, education level, employment status)</a:t>
            </a:r>
          </a:p>
          <a:p>
            <a:pPr lvl="2"/>
            <a:r>
              <a:rPr lang="en-AU" dirty="0" smtClean="0"/>
              <a:t>Household characteristics (e.g. household size and composition)</a:t>
            </a:r>
          </a:p>
          <a:p>
            <a:pPr lvl="2"/>
            <a:r>
              <a:rPr lang="en-AU" dirty="0" smtClean="0"/>
              <a:t>Building features (e.g. type of dwelling, number of bedrooms, building and roofing material, energy-efficiency features, pools/spas)</a:t>
            </a:r>
          </a:p>
          <a:p>
            <a:pPr lvl="2"/>
            <a:r>
              <a:rPr lang="en-AU" dirty="0" smtClean="0"/>
              <a:t>Appliance ownership and usage (e.g. fridges/freezers, hot water systems, laundry whitegoods, televisions, audio/sound systems) </a:t>
            </a:r>
          </a:p>
          <a:p>
            <a:pPr lvl="2"/>
            <a:r>
              <a:rPr lang="en-AU" dirty="0" smtClean="0"/>
              <a:t>Solar power and battery storage technologies</a:t>
            </a:r>
          </a:p>
          <a:p>
            <a:pPr lvl="2"/>
            <a:r>
              <a:rPr lang="en-AU" dirty="0"/>
              <a:t>Fuel switching behaviours and intentions</a:t>
            </a:r>
          </a:p>
          <a:p>
            <a:pPr lvl="2"/>
            <a:r>
              <a:rPr lang="en-AU" dirty="0" smtClean="0"/>
              <a:t>Energy bills, tariffs and costs (both gas and electricity)</a:t>
            </a:r>
          </a:p>
          <a:p>
            <a:pPr lvl="2"/>
            <a:r>
              <a:rPr lang="en-AU" dirty="0" smtClean="0"/>
              <a:t>Thermal comfort and use of heating/cooling</a:t>
            </a:r>
          </a:p>
          <a:p>
            <a:pPr lvl="2"/>
            <a:r>
              <a:rPr lang="en-AU" dirty="0" smtClean="0"/>
              <a:t>Transport methods, including electric vehicles</a:t>
            </a:r>
          </a:p>
          <a:p>
            <a:pPr lvl="2"/>
            <a:r>
              <a:rPr lang="en-AU" dirty="0" smtClean="0"/>
              <a:t>Consumer attitudes, perceptions and intentions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39575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" t="1785" r="6819" b="1853"/>
          <a:stretch/>
        </p:blipFill>
        <p:spPr>
          <a:xfrm>
            <a:off x="4860032" y="2132856"/>
            <a:ext cx="4104456" cy="3888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uptake and use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6" y="1268413"/>
            <a:ext cx="8245672" cy="482488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AU" dirty="0" smtClean="0"/>
              <a:t>As at the end of January 2019:</a:t>
            </a:r>
          </a:p>
          <a:p>
            <a:pPr lvl="2"/>
            <a:r>
              <a:rPr lang="en-AU" sz="2100" dirty="0" smtClean="0"/>
              <a:t>About </a:t>
            </a:r>
            <a:r>
              <a:rPr lang="en-AU" sz="2100" dirty="0" smtClean="0"/>
              <a:t>40 </a:t>
            </a:r>
            <a:r>
              <a:rPr lang="en-AU" sz="2100" dirty="0" smtClean="0"/>
              <a:t>surveys conducted</a:t>
            </a:r>
          </a:p>
          <a:p>
            <a:pPr lvl="2"/>
            <a:r>
              <a:rPr lang="en-AU" sz="2100" dirty="0" smtClean="0"/>
              <a:t>Approximately 4,300 users have                                                                               registered across </a:t>
            </a:r>
            <a:r>
              <a:rPr lang="en-AU" sz="2100" dirty="0" smtClean="0"/>
              <a:t>Australia</a:t>
            </a:r>
          </a:p>
          <a:p>
            <a:pPr lvl="2"/>
            <a:r>
              <a:rPr lang="en-AU" sz="2100" dirty="0" smtClean="0"/>
              <a:t>Each registered user, on average,                                                                                         has completed approximately 				                             </a:t>
            </a:r>
            <a:r>
              <a:rPr lang="en-AU" sz="2100" dirty="0" smtClean="0"/>
              <a:t>14 </a:t>
            </a:r>
            <a:r>
              <a:rPr lang="en-AU" sz="2100" dirty="0" smtClean="0"/>
              <a:t>surveys (median of </a:t>
            </a:r>
            <a:r>
              <a:rPr lang="en-AU" sz="2100" dirty="0" smtClean="0"/>
              <a:t>8 </a:t>
            </a:r>
            <a:r>
              <a:rPr lang="en-AU" sz="2100" dirty="0" smtClean="0"/>
              <a:t>surveys)</a:t>
            </a:r>
          </a:p>
          <a:p>
            <a:pPr lvl="2"/>
            <a:r>
              <a:rPr lang="en-AU" sz="2100" dirty="0" smtClean="0"/>
              <a:t>Around </a:t>
            </a:r>
            <a:r>
              <a:rPr lang="en-AU" sz="2100" dirty="0" smtClean="0"/>
              <a:t>1,400 </a:t>
            </a:r>
            <a:r>
              <a:rPr lang="en-AU" sz="2100" dirty="0" smtClean="0"/>
              <a:t>users completed at</a:t>
            </a:r>
            <a:r>
              <a:rPr lang="en-AU" sz="2100" dirty="0"/>
              <a:t/>
            </a:r>
            <a:br>
              <a:rPr lang="en-AU" sz="2100" dirty="0"/>
            </a:br>
            <a:r>
              <a:rPr lang="en-AU" sz="2100" dirty="0" smtClean="0"/>
              <a:t>least one survey in </a:t>
            </a:r>
            <a:r>
              <a:rPr lang="en-AU" sz="2100" dirty="0" smtClean="0"/>
              <a:t>January</a:t>
            </a:r>
            <a:endParaRPr lang="en-AU" sz="21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797781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49" r="20648"/>
          <a:stretch/>
        </p:blipFill>
        <p:spPr>
          <a:xfrm>
            <a:off x="3995936" y="1430149"/>
            <a:ext cx="4693875" cy="42310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 smtClean="0"/>
              <a:t>How to use CSIRO Energise</a:t>
            </a:r>
            <a:endParaRPr lang="en-A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CSIRO Energise is available to download for both Android and iOS devices. See: </a:t>
            </a:r>
            <a:r>
              <a:rPr lang="en-AU" dirty="0" smtClean="0">
                <a:hlinkClick r:id="rId4"/>
              </a:rPr>
              <a:t>https</a:t>
            </a:r>
            <a:r>
              <a:rPr lang="en-AU" dirty="0">
                <a:hlinkClick r:id="rId4"/>
              </a:rPr>
              <a:t>://ws.energise.csiro.au</a:t>
            </a:r>
            <a:r>
              <a:rPr lang="en-AU" dirty="0" smtClean="0">
                <a:hlinkClick r:id="rId4"/>
              </a:rPr>
              <a:t>/</a:t>
            </a:r>
            <a:r>
              <a:rPr lang="en-AU" dirty="0" smtClean="0"/>
              <a:t> </a:t>
            </a:r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 smtClean="0"/>
              <a:t>CSIRO Energise: A new method for conducting integrated, longitudinal and nation-wide surveying of energy consumers</a:t>
            </a:r>
            <a:endParaRPr lang="en-AU"/>
          </a:p>
        </p:txBody>
      </p:sp>
      <p:pic>
        <p:nvPicPr>
          <p:cNvPr id="2051" name="Picture 3" descr="https://ws.energise.csiro.au/image/play_store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03787"/>
            <a:ext cx="2583962" cy="74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s.energise.csiro.au/image/app_store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039691"/>
            <a:ext cx="2583961" cy="74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IRO Theme">
  <a:themeElements>
    <a:clrScheme name="CSIRO Midday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00A9CE"/>
      </a:accent1>
      <a:accent2>
        <a:srgbClr val="00313C"/>
      </a:accent2>
      <a:accent3>
        <a:srgbClr val="78BE20"/>
      </a:accent3>
      <a:accent4>
        <a:srgbClr val="4A7729"/>
      </a:accent4>
      <a:accent5>
        <a:srgbClr val="9FAEE5"/>
      </a:accent5>
      <a:accent6>
        <a:srgbClr val="1E22AA"/>
      </a:accent6>
      <a:hlink>
        <a:srgbClr val="41B6E6"/>
      </a:hlink>
      <a:folHlink>
        <a:srgbClr val="004B87"/>
      </a:folHlink>
    </a:clrScheme>
    <a:fontScheme name="CSIRO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Project Document" ma:contentTypeID="0x0101003E176DB281BDFD44AC9699FED26A24D70090FDAD1DFE61D644AB5F337556014636" ma:contentTypeVersion="" ma:contentTypeDescription="" ma:contentTypeScope="" ma:versionID="f3c2985e7393a128ea3994eb2f299d6e">
  <xsd:schema xmlns:xsd="http://www.w3.org/2001/XMLSchema" xmlns:xs="http://www.w3.org/2001/XMLSchema" xmlns:p="http://schemas.microsoft.com/office/2006/metadata/properties" xmlns:ns2="afaa00d6-2370-4fd4-8f7c-cb5ed308212d" targetNamespace="http://schemas.microsoft.com/office/2006/metadata/properties" ma:root="true" ma:fieldsID="84e52a653cdb5d1205518dd667d9a189" ns2:_="">
    <xsd:import namespace="afaa00d6-2370-4fd4-8f7c-cb5ed308212d"/>
    <xsd:element name="properties">
      <xsd:complexType>
        <xsd:sequence>
          <xsd:element name="documentManagement">
            <xsd:complexType>
              <xsd:all>
                <xsd:element ref="ns2:nbbfd93661ed4141a58b997e25f496f3" minOccurs="0"/>
                <xsd:element ref="ns2:TaxCatchAll" minOccurs="0"/>
                <xsd:element ref="ns2:TaxCatchAllLabel" minOccurs="0"/>
                <xsd:element ref="ns2:o0d3d2ce1a1442489bb823346a0fcc1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faa00d6-2370-4fd4-8f7c-cb5ed308212d" elementFormDefault="qualified">
    <xsd:import namespace="http://schemas.microsoft.com/office/2006/documentManagement/types"/>
    <xsd:import namespace="http://schemas.microsoft.com/office/infopath/2007/PartnerControls"/>
    <xsd:element name="nbbfd93661ed4141a58b997e25f496f3" ma:index="8" nillable="true" ma:taxonomy="true" ma:internalName="nbbfd93661ed4141a58b997e25f496f3" ma:taxonomyFieldName="DocumentType" ma:displayName="Document Type" ma:default="" ma:fieldId="{7bbfd936-61ed-4141-a58b-997e25f496f3}" ma:sspId="7cf5bfb1-72c6-4061-96ba-7e03c9acd897" ma:termSetId="370fd541-af59-412f-bf27-0625c96f45c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3D510B92-381C-4CE8-AB5A-201936B01B0E}" ma:internalName="TaxCatchAll" ma:showField="CatchAllData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3D510B92-381C-4CE8-AB5A-201936B01B0E}" ma:internalName="TaxCatchAllLabel" ma:readOnly="true" ma:showField="CatchAllDataLabel" ma:web="{90107b39-2fa9-4831-b959-414c2022839c}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0d3d2ce1a1442489bb823346a0fcc1e" ma:index="12" nillable="true" ma:taxonomy="true" ma:internalName="o0d3d2ce1a1442489bb823346a0fcc1e" ma:taxonomyFieldName="ProjectPhase" ma:displayName="Project Phase" ma:default="" ma:fieldId="{80d3d2ce-1a14-4248-9bb8-23346a0fcc1e}" ma:sspId="7cf5bfb1-72c6-4061-96ba-7e03c9acd897" ma:termSetId="2ba43792-0e64-4935-8dec-28d4aead2831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0d3d2ce1a1442489bb823346a0fcc1e xmlns="afaa00d6-2370-4fd4-8f7c-cb5ed308212d">
      <Terms xmlns="http://schemas.microsoft.com/office/infopath/2007/PartnerControls"/>
    </o0d3d2ce1a1442489bb823346a0fcc1e>
    <TaxCatchAll xmlns="afaa00d6-2370-4fd4-8f7c-cb5ed308212d"/>
    <nbbfd93661ed4141a58b997e25f496f3 xmlns="afaa00d6-2370-4fd4-8f7c-cb5ed308212d">
      <Terms xmlns="http://schemas.microsoft.com/office/infopath/2007/PartnerControls"/>
    </nbbfd93661ed4141a58b997e25f496f3>
  </documentManagement>
</p:properties>
</file>

<file path=customXml/itemProps1.xml><?xml version="1.0" encoding="utf-8"?>
<ds:datastoreItem xmlns:ds="http://schemas.openxmlformats.org/officeDocument/2006/customXml" ds:itemID="{BE392865-058D-415B-9471-A1EC66CB3B61}"/>
</file>

<file path=customXml/itemProps2.xml><?xml version="1.0" encoding="utf-8"?>
<ds:datastoreItem xmlns:ds="http://schemas.openxmlformats.org/officeDocument/2006/customXml" ds:itemID="{C9C9159A-46CD-4C08-9543-EBF157C3499B}"/>
</file>

<file path=customXml/itemProps3.xml><?xml version="1.0" encoding="utf-8"?>
<ds:datastoreItem xmlns:ds="http://schemas.openxmlformats.org/officeDocument/2006/customXml" ds:itemID="{B45AB331-5942-4FC5-9204-AF66570A0BAE}"/>
</file>

<file path=docProps/app.xml><?xml version="1.0" encoding="utf-8"?>
<Properties xmlns="http://schemas.openxmlformats.org/officeDocument/2006/extended-properties" xmlns:vt="http://schemas.openxmlformats.org/officeDocument/2006/docPropsVTypes">
  <Template>PowerPoint</Template>
  <TotalTime>774</TotalTime>
  <Words>635</Words>
  <Application>Microsoft Office PowerPoint</Application>
  <PresentationFormat>On-screen Show (4:3)</PresentationFormat>
  <Paragraphs>66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CSIRO Theme</vt:lpstr>
      <vt:lpstr>CSIRO Energise</vt:lpstr>
      <vt:lpstr>PowerPoint Presentation</vt:lpstr>
      <vt:lpstr>Why CSIRO Energise?</vt:lpstr>
      <vt:lpstr>What is CSIRO Energise?</vt:lpstr>
      <vt:lpstr>PowerPoint Presentation</vt:lpstr>
      <vt:lpstr>What type of data is collected?</vt:lpstr>
      <vt:lpstr>Current uptake and use</vt:lpstr>
      <vt:lpstr>How to use CSIRO Energise</vt:lpstr>
    </vt:vector>
  </TitlesOfParts>
  <Company>CSIRO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CSIRO Energise</dc:title>
  <dc:creator>Frederiks, Elisha (L&amp;W, Dutton Park)</dc:creator>
  <cp:lastModifiedBy>Frederiks, Elisha (L&amp;W, Dutton Park)</cp:lastModifiedBy>
  <cp:revision>65</cp:revision>
  <dcterms:created xsi:type="dcterms:W3CDTF">2018-08-29T22:27:34Z</dcterms:created>
  <dcterms:modified xsi:type="dcterms:W3CDTF">2019-02-14T04:29:38Z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0x0101003E176DB281BDFD44AC9699FED26A24D70090FDAD1DFE61D644AB5F337556014636</vt:lpwstr>
  </property>
</Properties>
</file>